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15000276" r:id="rId4"/>
    <p:sldId id="15000263" r:id="rId6"/>
    <p:sldId id="15000269" r:id="rId7"/>
    <p:sldId id="15000278" r:id="rId8"/>
    <p:sldId id="15000265" r:id="rId9"/>
    <p:sldId id="15000279" r:id="rId10"/>
    <p:sldId id="15000281" r:id="rId11"/>
    <p:sldId id="15000277" r:id="rId12"/>
    <p:sldId id="1500023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 Vida Villanueva" initials="MVV" lastIdx="1" clrIdx="0"/>
  <p:cmAuthor id="2" name="未知用户93" initials="" lastIdx="1" clrIdx="0"/>
  <p:cmAuthor id="3" name="AI" initials="A" lastIdx="4" clrIdx="0"/>
  <p:cmAuthor id="4" name="Lee Tracy" initials="L" lastIdx="1" clrIdx="0"/>
  <p:cmAuthor id="5" name="86189" initials="8" lastIdx="1" clrIdx="1"/>
  <p:cmAuthor id="6" name="丰 诗朵" initials="丰" lastIdx="11" clrIdx="2"/>
  <p:cmAuthor id="7" name="JIANG" initials="J" lastIdx="1" clrIdx="3"/>
  <p:cmAuthor id="8" name="曹满玉" initials="曹" lastIdx="1" clrIdx="4"/>
  <p:cmAuthor id="9" name="guest_0gwc72a" initials="g" lastIdx="2" clrIdx="5"/>
  <p:cmAuthor id="10" name="MAJUAN" initials="M" lastIdx="9" clrIdx="7"/>
  <p:cmAuthor id="11" name="彭 志艺" initials="彭" lastIdx="10" clrIdx="6"/>
  <p:cmAuthor id="12" name="sun yin" initials="sy" lastIdx="1" clrIdx="5"/>
  <p:cmAuthor id="13" name="Cheng" initials="C" lastIdx="2" clrIdx="6"/>
  <p:cmAuthor id="14" name="zhouwd" initials="1" lastIdx="1" clrIdx="11"/>
  <p:cmAuthor id="15" name="未知用户27" initials="未" lastIdx="1" clrIdx="0"/>
  <p:cmAuthor id="16" name="马宝罗" initials="马" lastIdx="1" clrIdx="12"/>
  <p:cmAuthor id="17" name="10247586" initials="Nikodemus" lastIdx="1" clrIdx="13"/>
  <p:cmAuthor id="18" name="数据中心部" initials="数" lastIdx="1" clrIdx="15"/>
  <p:cmAuthor id="19" name="00035181" initials="0" lastIdx="1" clrIdx="16"/>
  <p:cmAuthor id="20" name="许洁" initials="许" lastIdx="2" clrIdx="323"/>
  <p:cmAuthor id="21" name="张燕" initials="MSOffice" lastIdx="1" clrIdx="17"/>
  <p:cmAuthor id="22" name="Saku Uchikawa" initials="S" lastIdx="11" clrIdx="0"/>
  <p:cmAuthor id="23" name="Z1520" initials="Z" lastIdx="1" clrIdx="19"/>
  <p:cmAuthor id="24" name="蔡建楠" initials="caijianna" lastIdx="15" clrIdx="17"/>
  <p:cmAuthor id="25" name="zyw" initials="z" lastIdx="1" clrIdx="328"/>
  <p:cmAuthor id="26" name="赵诚荣10027092" initials="赵" lastIdx="2" clrIdx="25"/>
  <p:cmAuthor id="27" name="wenxiuxiu" initials="w" lastIdx="2" clrIdx="329"/>
  <p:cmAuthor id="28" name="李蕾00009994" initials="李" lastIdx="6" clrIdx="17"/>
  <p:cmAuthor id="29" name="Hou Yingfeng" initials="H" lastIdx="10" clrIdx="23"/>
  <p:cmAuthor id="30" name="10056791" initials="ZTE" lastIdx="1" clrIdx="29"/>
  <p:cmAuthor id="31" name="殷格非" initials="殷" lastIdx="2" clrIdx="0"/>
  <p:cmAuthor id="32" name="李楠10047711" initials="李楠10047711" lastIdx="2" clrIdx="31"/>
  <p:cmAuthor id="33" name="z r" initials="zr" lastIdx="5" clrIdx="12"/>
  <p:cmAuthor id="34" name="610007" initials="6" lastIdx="0" clrIdx="32"/>
  <p:cmAuthor id="35" name="任军" initials="renj" lastIdx="1" clrIdx="33"/>
  <p:cmAuthor id="36" name="关全全10258021" initials="关全全10258021" lastIdx="1" clrIdx="36"/>
  <p:cmAuthor id="37" name="黄珂10009187" initials="黄珂10009187" lastIdx="1" clrIdx="37"/>
  <p:cmAuthor id="38" name="赵欣" initials="zx" lastIdx="4" clrIdx="37"/>
  <p:cmAuthor id="39" name="姜来" initials="姜" lastIdx="2" clrIdx="50"/>
  <p:cmAuthor id="40" name="沈霄雷" initials="沈" lastIdx="833089" clrIdx="0"/>
  <p:cmAuthor id="41" name="sammi" initials="s" lastIdx="0" clrIdx="12"/>
  <p:cmAuthor id="42" name="wang" initials="wang" lastIdx="1" clrIdx="14"/>
  <p:cmAuthor id="43" name="Microsoft Office User" initials="MOU" lastIdx="1" clrIdx="15"/>
  <p:cmAuthor id="44" name="yang.yuan" initials="y" lastIdx="0" clrIdx="17"/>
  <p:cmAuthor id="45" name="吴迪" initials="wd" lastIdx="1" clrIdx="33"/>
  <p:cmAuthor id="46" name="Chunting Guo" initials="CG" lastIdx="1" clrIdx="25"/>
  <p:cmAuthor id="47" name="孙 文杰" initials="孙" lastIdx="1" clrIdx="27"/>
  <p:cmAuthor id="48" name="东方_b3dea543bad08e97" initials="authorId_278826930" lastIdx="0" clrIdx="0"/>
  <p:cmAuthor id="49" name="Ella Dong" initials="ED" lastIdx="1" clrIdx="42"/>
  <p:cmAuthor id="50" name="小延魔法师" initials="小" lastIdx="1126286" clrIdx="0"/>
  <p:cmAuthor id="51" name="Unknown User117" initials="U" lastIdx="10" clrIdx="0"/>
  <p:cmAuthor id="52" name="黄晓平" initials="黄" lastIdx="0" clrIdx="0"/>
  <p:cmAuthor id="53" name="Wangsisheng" initials="W" lastIdx="1" clrIdx="55"/>
  <p:cmAuthor id="54" name="琦莹 吴" initials="琦莹" lastIdx="1" clrIdx="33"/>
  <p:cmAuthor id="55" name="施普希（菜菜）" initials="施" lastIdx="0" clrIdx="0"/>
  <p:cmAuthor id="56" name="曾蓓/贝贝" initials="曾" lastIdx="0" clrIdx="0"/>
  <p:cmAuthor id="57" name="青青" initials="青" lastIdx="1" clrIdx="336"/>
  <p:cmAuthor id="58" name="梁鹏" initials="u" lastIdx="1" clrIdx="35"/>
  <p:cmAuthor id="59" name="范 斌" initials="范" lastIdx="1" clrIdx="36"/>
  <p:cmAuthor id="60" name="毕邺" initials="党委办公室" lastIdx="2" clrIdx="37"/>
  <p:cmAuthor id="61" name="karezi" initials="k" lastIdx="25" clrIdx="39"/>
  <p:cmAuthor id="62" name="Nie" initials="N" lastIdx="10" clrIdx="40"/>
  <p:cmAuthor id="63" name="张静_Anua7Nne" initials="authorId_935319063" lastIdx="0" clrIdx="0"/>
  <p:cmAuthor id="64" name="風輕 雲淡" initials="風輕" lastIdx="1" clrIdx="511"/>
  <p:cmAuthor id="65" name="cai yan" initials="cy" lastIdx="1" clrIdx="545"/>
  <p:cmAuthor id="66" name="xuqing" initials="x" lastIdx="4" clrIdx="0"/>
  <p:cmAuthor id="67" name="邢辰凤" initials="邢" lastIdx="45" clrIdx="7"/>
  <p:cmAuthor id="68" name="韩雨" initials="韩" lastIdx="0" clrIdx="0"/>
  <p:cmAuthor id="69" name="高飞" initials="高" lastIdx="0" clrIdx="0"/>
  <p:cmAuthor id="70" name="未知用户183" initials="未知用户183" lastIdx="1" clrIdx="49"/>
  <p:cmAuthor id="71" name="tonghailan" initials="t" lastIdx="1126972" clrIdx="1"/>
  <p:cmAuthor id="72" name="le" initials="l" lastIdx="2" clrIdx="321"/>
  <p:cmAuthor id="73" name="renyina" initials="r" lastIdx="1" clrIdx="322"/>
  <p:cmAuthor id="74" name="Kaiyuan" initials="K" lastIdx="1" clrIdx="325"/>
  <p:cmAuthor id="75" name="安 启飞" initials="安" lastIdx="2" clrIdx="37"/>
  <p:cmAuthor id="76" name="YaoChunfen" initials="Y" lastIdx="1" clrIdx="39"/>
  <p:cmAuthor id="77" name="cheng" initials="c" lastIdx="13" clrIdx="0"/>
  <p:cmAuthor id="78" name="Randolph" initials="R" lastIdx="1" clrIdx="340"/>
  <p:cmAuthor id="79" name="子祥 韩" initials="子祥" lastIdx="1" clrIdx="54"/>
  <p:cmAuthor id="80" name="方少_UbQfrimU" initials="authorId_442114952" lastIdx="0" clrIdx="0"/>
  <p:cmAuthor id="81" name="未知用户63" initials="未知用户63" lastIdx="1" clrIdx="0"/>
  <p:cmAuthor id="82" name="Tianchi Yao" initials="TY" lastIdx="31" clrIdx="72"/>
  <p:cmAuthor id="83" name="叶盛_Q3A3IfEf" initials="authorId_506280334" lastIdx="0" clrIdx="0"/>
  <p:cmAuthor id="84" name="Harley._bEJrUJ7r" initials="authorId_432156705" lastIdx="0" clrIdx="0"/>
  <p:cmAuthor id="85" name="xiaoming chang" initials="xc" lastIdx="1" clrIdx="331"/>
  <p:cmAuthor id="86" name="罗平_VB7vJb2E" initials="authorId_305049361" lastIdx="0" clrIdx="0"/>
  <p:cmAuthor id="87" name="江莉萍|jiangliping" initials="江" lastIdx="4" clrIdx="26"/>
  <p:cmAuthor id="88" name="xixi_nUjqe22E" initials="authorId_359229261" lastIdx="0" clrIdx="0"/>
  <p:cmAuthor id="89" name="安安_zm6nYnYZ" initials="authorId_347340296" lastIdx="0" clrIdx="0"/>
  <p:cmAuthor id="90" name="nature_emInFJF7" initials="authorId_313163542" lastIdx="0" clrIdx="0"/>
  <p:cmAuthor id="91" name="杨思思_VNjyvY7j" initials="authorId_430925712" lastIdx="0" clrIdx="0"/>
  <p:cmAuthor id="92" name="Hao Yue" initials="HY" lastIdx="2" clrIdx="349"/>
  <p:cmAuthor id="93" name="周君_MfIffYra" initials="authorId_375419134" lastIdx="0" clrIdx="0"/>
  <p:cmAuthor id="94" name="未知用户164" initials="未知用户164" lastIdx="1" clrIdx="0"/>
  <p:cmAuthor id="95" name="未知用户165" initials="未知用户165" lastIdx="1" clrIdx="0"/>
  <p:cmAuthor id="96" name="未知用户166" initials="未知用户166" lastIdx="8" clrIdx="0"/>
  <p:cmAuthor id="97" name="未知用户167" initials="未知用户167" lastIdx="1" clrIdx="0"/>
  <p:cmAuthor id="98" name="未知用户168" initials="未知用户168" lastIdx="1" clrIdx="0"/>
  <p:cmAuthor id="99" name="未知用户169" initials="未知用户169" lastIdx="1" clrIdx="1"/>
  <p:cmAuthor id="100" name="未知用户174" initials="未知用户174" lastIdx="1" clrIdx="0"/>
  <p:cmAuthor id="101" name="未知用户175" initials="未知用户175" lastIdx="1" clrIdx="1"/>
  <p:cmAuthor id="102" name="未知用户176" initials="未知用户176" lastIdx="1" clrIdx="0"/>
  <p:cmAuthor id="103" name="Evonlin" initials="E" lastIdx="2" clrIdx="2"/>
  <p:cmAuthor id="104" name="梅芬 吳" initials="梅" lastIdx="1" clrIdx="85"/>
  <p:cmAuthor id="105" name="仝德志" initials="仝" lastIdx="1" clrIdx="0"/>
  <p:cmAuthor id="106" name="王丽君" initials="王" lastIdx="4" clrIdx="0"/>
  <p:cmAuthor id="107" name="Xia Ting" initials="X" lastIdx="1" clrIdx="0"/>
  <p:cmAuthor id="108" name="庆芳 许" initials="庆" lastIdx="1" clrIdx="0"/>
  <p:cmAuthor id="109" name="jerrychou" initials="j" lastIdx="1" clrIdx="4"/>
  <p:cmAuthor id="110" name="不明使用者12" initials="不" lastIdx="3" clrIdx="1"/>
  <p:cmAuthor id="111" name="alexw" initials="a" lastIdx="2" clrIdx="517"/>
  <p:cmAuthor id="112" name="谢学斌" initials="谢" lastIdx="0" clrIdx="0"/>
  <p:cmAuthor id="113" name="刘晖" initials="刘" lastIdx="1" clrIdx="0"/>
  <p:cmAuthor id="114" name="順天" initials="順" lastIdx="1" clrIdx="0"/>
  <p:cmAuthor id="115" name="�Ÿ�" initials="�" lastIdx="1" clrIdx="0"/>
  <p:cmAuthor id="116" name="49554261@qq.com" initials="4" lastIdx="2" clrIdx="2"/>
  <p:cmAuthor id="117" name="红旗的理想" initials="红" lastIdx="273105" clrIdx="0"/>
  <p:cmAuthor id="118" name="yang fengyu" initials="yf" lastIdx="1" clrIdx="4"/>
  <p:cmAuthor id="119" name="v15194" initials="v" lastIdx="5" clrIdx="87"/>
  <p:cmAuthor id="120" name="轻舞飞扬" initials="轻" lastIdx="1" clrIdx="11"/>
  <p:cmAuthor id="121" name="91257" initials="9" lastIdx="0" clrIdx="1"/>
  <p:cmAuthor id="122" name="Think" initials="T" lastIdx="6" clrIdx="3"/>
  <p:cmAuthor id="123" name="敢 王" initials="敢" lastIdx="1" clrIdx="0"/>
  <p:cmAuthor id="124" name="邓 勇" initials="邓" lastIdx="1" clrIdx="0"/>
  <p:cmAuthor id="125" name="陈城" initials="陈" lastIdx="0" clrIdx="2"/>
  <p:cmAuthor id="126" name="晓  曲" initials="晓" lastIdx="1" clrIdx="0"/>
  <p:cmAuthor id="127" name="frankyang" initials="f" lastIdx="1" clrIdx="136"/>
  <p:cmAuthor id="128" name="孟连磊" initials="孟" lastIdx="1" clrIdx="0"/>
  <p:cmAuthor id="129" name="仇怿俊" initials="仇" lastIdx="0" clrIdx="0"/>
  <p:cmAuthor id="130" name="mei shuo" initials="mei shuo" lastIdx="1" clrIdx="24"/>
  <p:cmAuthor id="131" name="dengwanting" initials="d" lastIdx="1" clrIdx="50"/>
  <p:cmAuthor id="132" name="mouse zz" initials="mz" lastIdx="1" clrIdx="54"/>
  <p:cmAuthor id="133" name="winner1 chan" initials="wc" lastIdx="1" clrIdx="334"/>
  <p:cmAuthor id="134" name="俊晔 邱" initials="俊" lastIdx="1" clrIdx="87"/>
  <p:cmAuthor id="135" name="杨 升格" initials="杨" lastIdx="2" clrIdx="0"/>
  <p:cmAuthor id="136" name="璇 安" initials="璇" lastIdx="9" clrIdx="85"/>
  <p:cmAuthor id="137" name="群智集" initials="群" lastIdx="0" clrIdx="0"/>
  <p:cmAuthor id="138" name="郏 鹏" initials="郏" lastIdx="1" clrIdx="16"/>
  <p:cmAuthor id="139" name="孙爱昕" initials="b" lastIdx="1" clrIdx="38"/>
  <p:cmAuthor id="140" name="金良" initials="金" lastIdx="7" clrIdx="12"/>
  <p:cmAuthor id="308" name="未知用户90" initials="" lastIdx="5" clrIdx="1"/>
  <p:cmAuthor id="309" name="未知用户91" initials="" lastIdx="0" clrIdx="1"/>
  <p:cmAuthor id="310" name="未知用户92" initials="" lastIdx="1" clrIdx="0"/>
  <p:cmAuthor id="311" name="未知用户74" initials="" lastIdx="5" clrIdx="1"/>
  <p:cmAuthor id="312" name="未知用户75" initials="" lastIdx="8" clrIdx="0"/>
  <p:cmAuthor id="313" name="未知用户76" initials="" lastIdx="1" clrIdx="0"/>
  <p:cmAuthor id="314" name="未知用户77" initials="" lastIdx="8" clrIdx="0"/>
  <p:cmAuthor id="315" name="未知用户78" initials="" lastIdx="8" clrIdx="0"/>
  <p:cmAuthor id="316" name="未知用户79" initials="" lastIdx="1" clrIdx="0"/>
  <p:cmAuthor id="317" name="未知用户80" initials="" lastIdx="1" clrIdx="0"/>
  <p:cmAuthor id="318" name="Harry xu" initials="" lastIdx="1" clrIdx="0"/>
  <p:cmAuthor id="320" name="未知用户35" initials="未" lastIdx="1" clrIdx="0"/>
  <p:cmAuthor id="321" name="未知用户111" initials="未" lastIdx="1" clrIdx="1"/>
  <p:cmAuthor id="332" name="00" initials="0" lastIdx="1" clrIdx="331"/>
  <p:cmAuthor id="335" name="zrk" initials="z" lastIdx="1" clrIdx="334"/>
  <p:cmAuthor id="287643683" name="石晓利" initials="C" lastIdx="1" clrIdx="13"/>
  <p:cmAuthor id="191251536" name="SF" initials="S" lastIdx="6" clrIdx="11"/>
  <p:cmAuthor id="191251538" name="zhangmh@httz.cc" initials="z" lastIdx="3" clrIdx="13"/>
  <p:cmAuthor id="191251541" name="sjzx" initials="s" lastIdx="1" clrIdx="25"/>
  <p:cmAuthor id="191251543" name="王娟" initials="1" lastIdx="1" clrIdx="31"/>
  <p:cmAuthor id="141" name="未知的使用者43" initials="" lastIdx="1" clrIdx="0"/>
  <p:cmAuthor id="142" name="未知的使用者9" initials="" lastIdx="1" clrIdx="0"/>
  <p:cmAuthor id="143" name="未知用户62" initials="" lastIdx="1" clrIdx="1"/>
  <p:cmAuthor id="144" name="yuanzh" initials="" lastIdx="1" clrIdx="1"/>
  <p:cmAuthor id="145" name="不明使用者57" initials="" lastIdx="1" clrIdx="0"/>
  <p:cmAuthor id="146" name="未知用户108" initials="" lastIdx="1" clrIdx="0"/>
  <p:cmAuthor id="147" name="未知的使用者110" initials="" lastIdx="1" clrIdx="0"/>
  <p:cmAuthor id="148" name="linyd" initials="" lastIdx="3" clrIdx="1"/>
  <p:cmAuthor id="149" name="未知用户8" initials="" lastIdx="1" clrIdx="0"/>
  <p:cmAuthor id="150" name="未知的使用者31" initials="" lastIdx="1" clrIdx="0"/>
  <p:cmAuthor id="151" name="未知用户81" initials="" lastIdx="1" clrIdx="0"/>
  <p:cmAuthor id="152" name="未知用户115" initials="" lastIdx="1" clrIdx="0"/>
  <p:cmAuthor id="153" name="未知用户21" initials="" lastIdx="1" clrIdx="0"/>
  <p:cmAuthor id="154" name="未知的使用者68" initials="" lastIdx="1" clrIdx="0"/>
  <p:cmAuthor id="155" name="mm" initials="" lastIdx="1" clrIdx="0"/>
  <p:cmAuthor id="156" name="未知用户15" initials="" lastIdx="1" clrIdx="0"/>
  <p:cmAuthor id="157" name="朱晓瑜" initials="" lastIdx="54" clrIdx="0"/>
  <p:cmAuthor id="158" name="不明使用者20" initials="" lastIdx="1" clrIdx="0"/>
  <p:cmAuthor id="159" name="未知用户82" initials="" lastIdx="1" clrIdx="0"/>
  <p:cmAuthor id="2001" name="wangchao" initials="w" lastIdx="1" clrIdx="2"/>
  <p:cmAuthor id="160" name="未知的使用者7" initials="" lastIdx="2" clrIdx="0"/>
  <p:cmAuthor id="161" name="未知用户6" initials="" lastIdx="8" clrIdx="0"/>
  <p:cmAuthor id="162" name="未知的使用者55" initials="" lastIdx="1" clrIdx="0"/>
  <p:cmAuthor id="163" name="未知的使用者111" initials="" lastIdx="1" clrIdx="0"/>
  <p:cmAuthor id="164" name="未知的使用者50" initials="" lastIdx="1" clrIdx="0"/>
  <p:cmAuthor id="165" name="未知的使用者11" initials="" lastIdx="1" clrIdx="0"/>
  <p:cmAuthor id="166" name="未知用户47" initials="" lastIdx="6" clrIdx="0"/>
  <p:cmAuthor id="167" name="未知用户106" initials="未" lastIdx="1" clrIdx="0"/>
  <p:cmAuthor id="691587971" name="杨艳冉" initials="g" lastIdx="1" clrIdx="324"/>
  <p:cmAuthor id="168" name="未知用户116" initials="" lastIdx="1" clrIdx="1"/>
  <p:cmAuthor id="169" name="未知的使用者150" initials="未" lastIdx="1" clrIdx="0"/>
  <p:cmAuthor id="170" name="未知的使用者69" initials="" lastIdx="1" clrIdx="1"/>
  <p:cmAuthor id="171" name="未知的使用者112" initials="" lastIdx="1" clrIdx="1"/>
  <p:cmAuthor id="173" name="Kevin Hu" initials="" lastIdx="1" clrIdx="0"/>
  <p:cmAuthor id="174" name="未知的使用者38" initials="" lastIdx="1" clrIdx="0"/>
  <p:cmAuthor id="175" name="唐可欣" initials="" lastIdx="1" clrIdx="0"/>
  <p:cmAuthor id="176" name="未知的使用者8" initials="" lastIdx="1" clrIdx="0"/>
  <p:cmAuthor id="177" name="不明使用者56" initials="" lastIdx="1" clrIdx="0"/>
  <p:cmAuthor id="178" name="P00035_jeremy" initials="" lastIdx="1" clrIdx="0"/>
  <p:cmAuthor id="179" name="Unknown User7" initials="" lastIdx="1" clrIdx="0"/>
  <p:cmAuthor id="180" name="muzi wei" initials="" lastIdx="1" clrIdx="0"/>
  <p:cmAuthor id="181" name="未知的使用者41" initials="" lastIdx="1" clrIdx="0"/>
  <p:cmAuthor id="182" name="未知的使用者13" initials="" lastIdx="1" clrIdx="0"/>
  <p:cmAuthor id="183" name="djj" initials="" lastIdx="2" clrIdx="0"/>
  <p:cmAuthor id="184" name="未知用户117" initials="" lastIdx="1" clrIdx="2"/>
  <p:cmAuthor id="186" name="未知用户13" initials="" lastIdx="1" clrIdx="0"/>
  <p:cmAuthor id="187" name="不明使用者21" initials="" lastIdx="1" clrIdx="0"/>
  <p:cmAuthor id="188" name="YUMINGNJ" initials="" lastIdx="3" clrIdx="0"/>
  <p:cmAuthor id="189" name="未知的使用者52" initials="" lastIdx="1" clrIdx="1"/>
  <p:cmAuthor id="190" name="未知用户109" initials="" lastIdx="1" clrIdx="1"/>
  <p:cmAuthor id="192" name="thomas" initials="" lastIdx="1" clrIdx="49"/>
  <p:cmAuthor id="193" name="未知的使用者3" initials="" lastIdx="7" clrIdx="1"/>
  <p:cmAuthor id="194" name="未知用户14" initials="" lastIdx="1" clrIdx="0"/>
  <p:cmAuthor id="195" name="Unknown User65" initials="U" lastIdx="1" clrIdx="0"/>
  <p:cmAuthor id="196" name="未知用户98" initials="" lastIdx="1" clrIdx="2"/>
  <p:cmAuthor id="198" name="未知用户83" initials="" lastIdx="1" clrIdx="1"/>
  <p:cmAuthor id="199" name="未知用户61" initials="" lastIdx="8" clrIdx="0"/>
  <p:cmAuthor id="200" name="張秀娟" initials="" lastIdx="1" clrIdx="2"/>
  <p:cmAuthor id="201" name="Jason Wang" initials="" lastIdx="1" clrIdx="0"/>
  <p:cmAuthor id="202" name="不明使用者18" initials="" lastIdx="0" clrIdx="1"/>
  <p:cmAuthor id="203" name="未知用户28" initials="未" lastIdx="5" clrIdx="1"/>
  <p:cmAuthor id="204" name="未知的使用者72" initials="" lastIdx="1" clrIdx="0"/>
  <p:cmAuthor id="205" name="未知的使用者48" initials="" lastIdx="1" clrIdx="0"/>
  <p:cmAuthor id="206" name="未知的使用者104" initials="" lastIdx="1" clrIdx="0"/>
  <p:cmAuthor id="207" name="未知用户60" initials="" lastIdx="1" clrIdx="0"/>
  <p:cmAuthor id="208" name="未知的使用者39" initials="未" lastIdx="10" clrIdx="0"/>
  <p:cmAuthor id="209" name="Shawna Strickland" initials="" lastIdx="2" clrIdx="0"/>
  <p:cmAuthor id="210" name="未知的使用者36" initials="" lastIdx="3" clrIdx="1"/>
  <p:cmAuthor id="212" name="Daniel Wuu" initials="" lastIdx="1" clrIdx="0"/>
  <p:cmAuthor id="213" name="未知用户56" initials="" lastIdx="1" clrIdx="0"/>
  <p:cmAuthor id="214" name="未知的使用者14" initials="" lastIdx="2" clrIdx="0"/>
  <p:cmAuthor id="217" name="Ashley Eberenz" initials="" lastIdx="7" clrIdx="1"/>
  <p:cmAuthor id="218" name="不明使用者19" initials="" lastIdx="1" clrIdx="0"/>
  <p:cmAuthor id="219" name="qiantong" initials="" lastIdx="3" clrIdx="1"/>
  <p:cmAuthor id="220" name="未知的使用者74" initials="" lastIdx="1" clrIdx="0"/>
  <p:cmAuthor id="221" name="未知的使用者23" initials="" lastIdx="1" clrIdx="0"/>
  <p:cmAuthor id="222" name="未知的使用者1" initials="" lastIdx="8" clrIdx="0"/>
  <p:cmAuthor id="223" name="116304" initials="" lastIdx="1" clrIdx="1"/>
  <p:cmAuthor id="224" name="未知用户31" initials="未" lastIdx="1" clrIdx="1"/>
  <p:cmAuthor id="225" name="R affer" initials="" lastIdx="1" clrIdx="0"/>
  <p:cmAuthor id="226" name="qihua-DCMS" initials="" lastIdx="0" clrIdx="0"/>
  <p:cmAuthor id="227" name="未知用户55" initials="" lastIdx="1" clrIdx="0"/>
  <p:cmAuthor id="228" name="未知的使用者95" initials="" lastIdx="1" clrIdx="0"/>
  <p:cmAuthor id="230" name="未知的使用者32" initials="" lastIdx="1" clrIdx="0"/>
  <p:cmAuthor id="231" name="未知的使用者49" initials="" lastIdx="1" clrIdx="0"/>
  <p:cmAuthor id="232" name="Unknown User26" initials="U" lastIdx="1" clrIdx="1"/>
  <p:cmAuthor id="233" name="yuexuejun" initials="" lastIdx="3" clrIdx="0"/>
  <p:cmAuthor id="234" name="未知的使用者71" initials="" lastIdx="1" clrIdx="1"/>
  <p:cmAuthor id="235" name="未知的使用者105" initials="" lastIdx="1" clrIdx="0"/>
  <p:cmAuthor id="236" name="Unknown User70" initials="" lastIdx="1" clrIdx="0"/>
  <p:cmAuthor id="237" name="clinchen" initials="" lastIdx="0" clrIdx="1"/>
  <p:cmAuthor id="238" name="未知用户23" initials="" lastIdx="1" clrIdx="0"/>
  <p:cmAuthor id="239" name="hanjuncompany" initials="" lastIdx="1" clrIdx="0"/>
  <p:cmAuthor id="240" name="kathy chen" initials="" lastIdx="3" clrIdx="0"/>
  <p:cmAuthor id="241" name="未知的使用者63" initials="" lastIdx="1" clrIdx="0"/>
  <p:cmAuthor id="242" name="未知的使用者64" initials="" lastIdx="3" clrIdx="1"/>
  <p:cmAuthor id="243" name="未知的使用者47" initials="" lastIdx="1" clrIdx="0"/>
  <p:cmAuthor id="244" name="未知的使用者60" initials="" lastIdx="8" clrIdx="0"/>
  <p:cmAuthor id="245" name="未知的使用者59" initials="" lastIdx="1" clrIdx="0"/>
  <p:cmAuthor id="246" name="未知的使用者54" initials="" lastIdx="1" clrIdx="0"/>
  <p:cmAuthor id="247" name="未知的使用者66" initials="" lastIdx="8" clrIdx="0"/>
  <p:cmAuthor id="248" name="未知的使用者65" initials="" lastIdx="1" clrIdx="0"/>
  <p:cmAuthor id="249" name="未知的使用者106" initials="" lastIdx="3" clrIdx="1"/>
  <p:cmAuthor id="250" name="未知的使用者107" initials="" lastIdx="1" clrIdx="1"/>
  <p:cmAuthor id="251" name="未知的使用者108" initials="" lastIdx="1" clrIdx="0"/>
  <p:cmAuthor id="252" name="未知的使用者86" initials="" lastIdx="1" clrIdx="0"/>
  <p:cmAuthor id="253" name="未知的使用者116" initials="" lastIdx="1" clrIdx="1"/>
  <p:cmAuthor id="254" name="未知的使用者44" initials="" lastIdx="1" clrIdx="0"/>
  <p:cmAuthor id="255" name="未知的使用者37" initials="" lastIdx="1" clrIdx="0"/>
  <p:cmAuthor id="256" name="未知的使用者126" initials="" lastIdx="1" clrIdx="0"/>
  <p:cmAuthor id="257" name="未知的使用者127" initials="" lastIdx="3" clrIdx="1"/>
  <p:cmAuthor id="258" name="未知的使用者128" initials="" lastIdx="1" clrIdx="1"/>
  <p:cmAuthor id="259" name="未知的使用者124" initials="" lastIdx="1" clrIdx="0"/>
  <p:cmAuthor id="260" name="未知的使用者125" initials="" lastIdx="1" clrIdx="0"/>
  <p:cmAuthor id="261" name="Sara Chen" initials="" lastIdx="1" clrIdx="0"/>
  <p:cmAuthor id="262" name="huang gerrard" initials="" lastIdx="1" clrIdx="0"/>
  <p:cmAuthor id="263" name="未知用户170" initials="" lastIdx="1" clrIdx="0"/>
  <p:cmAuthor id="264" name="未知用户171" initials="" lastIdx="5" clrIdx="1"/>
  <p:cmAuthor id="265" name="未知用户172" initials="" lastIdx="1" clrIdx="1"/>
  <p:cmAuthor id="266" name="未知用户173" initials="" lastIdx="1" clrIdx="0"/>
  <p:cmAuthor id="267" name="未知用户149" initials="" lastIdx="1" clrIdx="0"/>
  <p:cmAuthor id="268" name="未知用户150" initials="" lastIdx="1" clrIdx="0"/>
  <p:cmAuthor id="269" name="未知用户151" initials="" lastIdx="2" clrIdx="0"/>
  <p:cmAuthor id="270" name="未知用户152" initials="" lastIdx="8" clrIdx="0"/>
  <p:cmAuthor id="271" name="未知用户153" initials="" lastIdx="8" clrIdx="0"/>
  <p:cmAuthor id="272" name="未知用户154" initials="" lastIdx="1" clrIdx="0"/>
  <p:cmAuthor id="273" name="未知用户155" initials="" lastIdx="1" clrIdx="0"/>
  <p:cmAuthor id="274" name="未知用户41" initials="" lastIdx="8" clrIdx="0"/>
  <p:cmAuthor id="275" name="未知用户44" initials="" lastIdx="1" clrIdx="0"/>
  <p:cmAuthor id="276" name="未知用户45" initials="" lastIdx="1" clrIdx="0"/>
  <p:cmAuthor id="277" name="未知用户156" initials="" lastIdx="10" clrIdx="0"/>
  <p:cmAuthor id="278" name="未知用户64" initials="" lastIdx="1" clrIdx="0"/>
  <p:cmAuthor id="279" name="未知用户65" initials="" lastIdx="1" clrIdx="0"/>
  <p:cmAuthor id="280" name="未知用户68" initials="" lastIdx="1" clrIdx="0"/>
  <p:cmAuthor id="281" name="未知用户69" initials="" lastIdx="2" clrIdx="0"/>
  <p:cmAuthor id="282" name="未知用户70" initials="" lastIdx="1" clrIdx="1"/>
  <p:cmAuthor id="283" name="未知用户71" initials="" lastIdx="1" clrIdx="0"/>
  <p:cmAuthor id="284" name="未知用户72" initials="" lastIdx="1" clrIdx="0"/>
  <p:cmAuthor id="285" name="未知用户73" initials="" lastIdx="2" clrIdx="0"/>
  <p:cmAuthor id="286" name="未知用户49" initials="" lastIdx="1" clrIdx="0"/>
  <p:cmAuthor id="287" name="未知用户50" initials="" lastIdx="1" clrIdx="0"/>
  <p:cmAuthor id="288" name="未知用户52" initials="" lastIdx="1" clrIdx="0"/>
  <p:cmAuthor id="289" name="MA15" initials="" lastIdx="1" clrIdx="0"/>
  <p:cmAuthor id="290" name="未知用户53" initials="" lastIdx="10" clrIdx="0"/>
  <p:cmAuthor id="291" name="未知用户96" initials="" lastIdx="1" clrIdx="0"/>
  <p:cmAuthor id="292" name="未知用户48" initials="" lastIdx="1" clrIdx="0"/>
  <p:cmAuthor id="293" name="未知用户97" initials="" lastIdx="2" clrIdx="0"/>
  <p:cmAuthor id="294" name="未知用户40" initials="" lastIdx="5" clrIdx="1"/>
  <p:cmAuthor id="295" name="未知用户43" initials="" lastIdx="1" clrIdx="0"/>
  <p:cmAuthor id="296" name="未知用户100" initials="" lastIdx="1" clrIdx="0"/>
  <p:cmAuthor id="297" name="未知用户101" initials="" lastIdx="1" clrIdx="0"/>
  <p:cmAuthor id="298" name="未知用户26" initials="" lastIdx="1" clrIdx="0"/>
  <p:cmAuthor id="299" name="未知用户29" initials="" lastIdx="1" clrIdx="0"/>
  <p:cmAuthor id="300" name="未知用户32" initials="" lastIdx="1" clrIdx="0"/>
  <p:cmAuthor id="301" name="未知用户33" initials="" lastIdx="1" clrIdx="0"/>
  <p:cmAuthor id="302" name="未知用户34" initials="" lastIdx="2" clrIdx="0"/>
  <p:cmAuthor id="303" name="未知用户42" initials="" lastIdx="1" clrIdx="0"/>
  <p:cmAuthor id="304" name="未知的使用者109" initials="" lastIdx="5" clrIdx="1"/>
  <p:cmAuthor id="305" name="未知的使用者122" initials="" lastIdx="1" clrIdx="0"/>
  <p:cmAuthor id="306" name="未知的使用者123" initials="" lastIdx="8" clrIdx="0"/>
  <p:cmAuthor id="197" name="Unknown User11" initials="U" lastIdx="0" clrIdx="1"/>
  <p:cmAuthor id="211" name="未知的使用者136" initials="未" lastIdx="1" clrIdx="0"/>
  <p:cmAuthor id="215" name="未知的使用者140" initials="未" lastIdx="1" clrIdx="1"/>
  <p:cmAuthor id="216" name="未知的使用者197" initials="未" lastIdx="8" clrIdx="0"/>
  <p:cmAuthor id="229" name="未知的使用者168" initials="未" lastIdx="1" clrIdx="0"/>
  <p:cmAuthor id="325" name="sunny盛" initials="s" lastIdx="1" clrIdx="324"/>
  <p:cmAuthor id="757" name="未知用户381" initials="未" lastIdx="1" clrIdx="0"/>
  <p:cmAuthor id="758" name="未知用户382" initials="未" lastIdx="1" clrIdx="0"/>
  <p:cmAuthor id="759" name="未知用户383" initials="未" lastIdx="1" clrIdx="0"/>
  <p:cmAuthor id="760" name="未知用户384" initials="未" lastIdx="1" clrIdx="0"/>
  <p:cmAuthor id="761" name="未知用户294" initials="未" lastIdx="8" clrIdx="0"/>
  <p:cmAuthor id="762" name="未知用户385" initials="未" lastIdx="2" clrIdx="0"/>
  <p:cmAuthor id="763" name="未知用户386" initials="未" lastIdx="1" clrIdx="1"/>
  <p:cmAuthor id="764" name="未知用户429" initials="未" lastIdx="1" clrIdx="0"/>
  <p:cmAuthor id="766" name="未知用户430" initials="未" lastIdx="2" clrIdx="0"/>
  <p:cmAuthor id="767" name="未知用户389" initials="未" lastIdx="1" clrIdx="0"/>
  <p:cmAuthor id="768" name="未知用户350" initials="未" lastIdx="1" clrIdx="0"/>
  <p:cmAuthor id="769" name="未知用户431" initials="未" lastIdx="1" clrIdx="0"/>
  <p:cmAuthor id="770" name="未知用户351" initials="未" lastIdx="8" clrIdx="0"/>
  <p:cmAuthor id="771" name="未知用户432" initials="未" lastIdx="1" clrIdx="0"/>
  <p:cmAuthor id="772" name="未知用户392" initials="未" lastIdx="1" clrIdx="0"/>
  <p:cmAuthor id="773" name="未知用户433" initials="未" lastIdx="1" clrIdx="0"/>
  <p:cmAuthor id="774" name="未知用户434" initials="未" lastIdx="1" clrIdx="0"/>
  <p:cmAuthor id="775" name="未知用户393" initials="未" lastIdx="11" clrIdx="0"/>
  <p:cmAuthor id="776" name="未知用户435" initials="未" lastIdx="7" clrIdx="1"/>
  <p:cmAuthor id="777" name="未知用户356" initials="未" lastIdx="1" clrIdx="2"/>
  <p:cmAuthor id="778" name="未知用户436" initials="未" lastIdx="1" clrIdx="0"/>
  <p:cmAuthor id="779" name="未知用户396" initials="未" lastIdx="1" clrIdx="0"/>
  <p:cmAuthor id="780" name="未知用户437" initials="未" lastIdx="1" clrIdx="1"/>
  <p:cmAuthor id="781" name="未知用户397" initials="未" lastIdx="1" clrIdx="0"/>
  <p:cmAuthor id="782" name="未知用户419" initials="未" lastIdx="1" clrIdx="0"/>
  <p:cmAuthor id="783" name="未知用户399" initials="未" lastIdx="2" clrIdx="0"/>
  <p:cmAuthor id="784" name="未知用户438" initials="未" lastIdx="7" clrIdx="1"/>
  <p:cmAuthor id="785" name="未知用户401" initials="未" lastIdx="43" clrIdx="1"/>
  <p:cmAuthor id="786" name="未知用户402" initials="未" lastIdx="1" clrIdx="0"/>
  <p:cmAuthor id="787" name="未知用户403" initials="未" lastIdx="1" clrIdx="0"/>
  <p:cmAuthor id="788" name="未知用户327" initials="未" lastIdx="1" clrIdx="0"/>
  <p:cmAuthor id="789" name="未知用户404" initials="未" lastIdx="1" clrIdx="0"/>
  <p:cmAuthor id="790" name="未知用户405" initials="未" lastIdx="1" clrIdx="0"/>
  <p:cmAuthor id="791" name="未知用户439" initials="未" lastIdx="2" clrIdx="0"/>
  <p:cmAuthor id="792" name="未知用户406" initials="未" lastIdx="0" clrIdx="0"/>
  <p:cmAuthor id="793" name="未知用户440" initials="未" lastIdx="1" clrIdx="0"/>
  <p:cmAuthor id="794" name="未知用户441" initials="未" lastIdx="1" clrIdx="0"/>
  <p:cmAuthor id="795" name="未知用户442" initials="未" lastIdx="1" clrIdx="0"/>
  <p:cmAuthor id="796" name="未知用户409" initials="未" lastIdx="2" clrIdx="2"/>
  <p:cmAuthor id="797" name="未知用户443" initials="未" lastIdx="1" clrIdx="0"/>
  <p:cmAuthor id="798" name="未知用户411" initials="未" lastIdx="3" clrIdx="1"/>
  <p:cmAuthor id="1483810881" name="WPS_1679281038" initials="W" lastIdx="1" clrIdx="2"/>
  <p:cmAuthor id="799" name="未知用户444" initials="未" lastIdx="6" clrIdx="0"/>
  <p:cmAuthor id="800" name="未知用户413" initials="未" lastIdx="1" clrIdx="1"/>
  <p:cmAuthor id="801" name="未知用户445" initials="未" lastIdx="1" clrIdx="0"/>
  <p:cmAuthor id="802" name="未知用户446" initials="未" lastIdx="1" clrIdx="0"/>
  <p:cmAuthor id="803" name="未知用户447" initials="未" lastIdx="1" clrIdx="0"/>
  <p:cmAuthor id="804" name="未知用户448" initials="未" lastIdx="1" clrIdx="0"/>
  <p:cmAuthor id="805" name="未知用户333" initials="未" lastIdx="1" clrIdx="0"/>
  <p:cmAuthor id="806" name="未知用户417" initials="未" lastIdx="1" clrIdx="0"/>
  <p:cmAuthor id="807" name="未知用户449" initials="未" lastIdx="1" clrIdx="0"/>
  <p:cmAuthor id="808" name="未知用户418" initials="未" lastIdx="1" clrIdx="0"/>
  <p:cmAuthor id="809" name="未知用户450" initials="未" lastIdx="6" clrIdx="0"/>
  <p:cmAuthor id="810" name="未知用户423" initials="未" lastIdx="0" clrIdx="0"/>
  <p:cmAuthor id="811" name="未知用户424" initials="未" lastIdx="5" clrIdx="0"/>
  <p:cmAuthor id="812" name="未知用户425" initials="未" lastIdx="3" clrIdx="1"/>
  <p:cmAuthor id="813" name="未知用户451" initials="未" lastIdx="1" clrIdx="0"/>
  <p:cmAuthor id="814" name="未知用户452" initials="未" lastIdx="1" clrIdx="0"/>
  <p:cmAuthor id="815" name="未知用户453" initials="未" lastIdx="1" clrIdx="0"/>
  <p:cmAuthor id="816" name="未知用户454" initials="未" lastIdx="1" clrIdx="2"/>
  <p:cmAuthor id="817" name="未知用户455" initials="未" lastIdx="1" clrIdx="0"/>
  <p:cmAuthor id="818" name="未知用户456" initials="未" lastIdx="1" clrIdx="0"/>
  <p:cmAuthor id="819" name="未知用户457" initials="未" lastIdx="10" clrIdx="0"/>
  <p:cmAuthor id="820" name="未知用户458" initials="未" lastIdx="1" clrIdx="0"/>
  <p:cmAuthor id="146566727" name="xzb1" initials="x" lastIdx="1" clrIdx="1"/>
  <p:cmAuthor id="185" name="ztolei@163.com" initials="z" lastIdx="1" clrIdx="50"/>
  <p:cmAuthor id="327" name="Cecilia" initials="C" lastIdx="1" clrIdx="326"/>
  <p:cmAuthor id="328" name="xueyan" initials="x" lastIdx="1" clrIdx="327"/>
  <p:cmAuthor id="331" name="liyite" initials="l" lastIdx="1" clrIdx="330"/>
  <p:cmAuthor id="333" name="于书丹" initials="C" lastIdx="1" clrIdx="332"/>
  <p:cmAuthor id="334" name="00021840" initials="0" lastIdx="1" clrIdx="333"/>
  <p:cmAuthor id="336" name="10339982" initials="1" lastIdx="2" clrIdx="335"/>
  <p:cmAuthor id="337" name="李 少峰" initials="李" lastIdx="1" clrIdx="33"/>
  <p:cmAuthor id="338" name="10005481" initials="1" lastIdx="1" clrIdx="337"/>
  <p:cmAuthor id="287643684" name="Aqf" initials="A" lastIdx="1" clrIdx="36"/>
  <p:cmAuthor id="339" name="黄媛媛" initials="黄" lastIdx="1" clrIdx="0"/>
  <p:cmAuthor id="340" name="zhoupeng" initials="z" lastIdx="5" clrIdx="339"/>
  <p:cmAuthor id="343" name="10095622" initials="1" lastIdx="4" clrIdx="342"/>
  <p:cmAuthor id="691587974" name="gedawei@hq.cmcc" initials="A" lastIdx="4" clrIdx="350"/>
  <p:cmAuthor id="344" name="未知的使用者61" initials="未" lastIdx="1" clrIdx="0"/>
  <p:cmAuthor id="345" name="song manyi" initials="s" lastIdx="4" clrIdx="19"/>
  <p:cmAuthor id="347" name="10011274@zte.intra" initials="1" lastIdx="9" clrIdx="346"/>
  <p:cmAuthor id="348" name="10039985" initials="1" lastIdx="1" clrIdx="347"/>
  <p:cmAuthor id="349" name="10223621" initials="1" lastIdx="1" clrIdx="348"/>
  <p:cmAuthor id="351" name="yezengwei" initials="y" lastIdx="2" clrIdx="350"/>
  <p:cmAuthor id="352" name="suxin" initials="s" lastIdx="1" clrIdx="351"/>
  <p:cmAuthor id="353" name="James" initials="J" lastIdx="1" clrIdx="0"/>
  <p:cmAuthor id="354" name="未知的使用者114" initials="未" lastIdx="1" clrIdx="0"/>
  <p:cmAuthor id="356" name="未知的使用者184" initials="未" lastIdx="8" clrIdx="0"/>
  <p:cmAuthor id="357" name="00087583" initials="0" lastIdx="1" clrIdx="356"/>
  <p:cmAuthor id="358" name="未知的使用者186" initials="未" lastIdx="1" clrIdx="0"/>
  <p:cmAuthor id="359" name="未知的使用者175" initials="未" lastIdx="8" clrIdx="0"/>
  <p:cmAuthor id="360" name="未知的使用者176" initials="未" lastIdx="1" clrIdx="0"/>
  <p:cmAuthor id="361" name="未知的使用者187" initials="未" lastIdx="1" clrIdx="0"/>
  <p:cmAuthor id="362" name="未知的使用者178" initials="未" lastIdx="1" clrIdx="0"/>
  <p:cmAuthor id="363" name="未知的使用者179" initials="未" lastIdx="1" clrIdx="0"/>
  <p:cmAuthor id="364" name="未知的使用者180" initials="未" lastIdx="2" clrIdx="0"/>
  <p:cmAuthor id="365" name="未知的使用者181" initials="未" lastIdx="7" clrIdx="1"/>
  <p:cmAuthor id="366" name="未知的使用者170" initials="未" lastIdx="43" clrIdx="1"/>
  <p:cmAuthor id="367" name="未知的使用者190" initials="未" lastIdx="1" clrIdx="1"/>
  <p:cmAuthor id="368" name="未知的使用者191" initials="未" lastIdx="1" clrIdx="0"/>
  <p:cmAuthor id="369" name="未知的使用者141" initials="未" lastIdx="8" clrIdx="0"/>
  <p:cmAuthor id="370" name="未知的使用者142" initials="未" lastIdx="1" clrIdx="0"/>
  <p:cmAuthor id="371" name="未知的使用者143" initials="未" lastIdx="1" clrIdx="0"/>
  <p:cmAuthor id="372" name="未知的使用者144" initials="未" lastIdx="1" clrIdx="0"/>
  <p:cmAuthor id="373" name="未知的使用者145" initials="未" lastIdx="1" clrIdx="0"/>
  <p:cmAuthor id="375" name="未知的使用者147" initials="未" lastIdx="1" clrIdx="0"/>
  <p:cmAuthor id="377" name="未知的使用者149" initials="未" lastIdx="8" clrIdx="0"/>
  <p:cmAuthor id="381" name="未知用户202" initials="未" lastIdx="8" clrIdx="0"/>
  <p:cmAuthor id="382" name="未知的使用者220" initials="未" lastIdx="7" clrIdx="1"/>
  <p:cmAuthor id="383" name="未知用户133" initials="未" lastIdx="1" clrIdx="0"/>
  <p:cmAuthor id="384" name="未知用户134" initials="未" lastIdx="10" clrIdx="0"/>
  <p:cmAuthor id="385" name="未知用户135" initials="未" lastIdx="1" clrIdx="0"/>
  <p:cmAuthor id="386" name="未知用户205" initials="未" lastIdx="1" clrIdx="0"/>
  <p:cmAuthor id="387" name="未知的使用者157" initials="未" lastIdx="1" clrIdx="0"/>
  <p:cmAuthor id="388" name="未知的使用者204" initials="未" lastIdx="1" clrIdx="0"/>
  <p:cmAuthor id="389" name="Yoyo Wu" initials="Y" lastIdx="2" clrIdx="0"/>
  <p:cmAuthor id="390" name="zhangbin" initials="z" lastIdx="6" clrIdx="0"/>
  <p:cmAuthor id="391" name="Arno.Du(杜明星)" initials="A" lastIdx="0" clrIdx="0"/>
  <p:cmAuthor id="394" name="Unknown User27" initials="U" lastIdx="1" clrIdx="0"/>
  <p:cmAuthor id="396" name="Unknown User112" initials="U" lastIdx="1" clrIdx="0"/>
  <p:cmAuthor id="397" name="Unknown User59" initials="U" lastIdx="1" clrIdx="0"/>
  <p:cmAuthor id="399" name="未知的使用者249" initials="未" lastIdx="43" clrIdx="1"/>
  <p:cmAuthor id="400" name="未知的使用者250" initials="未" lastIdx="1" clrIdx="0"/>
  <p:cmAuthor id="401" name="未知的使用者251" initials="未" lastIdx="1" clrIdx="0"/>
  <p:cmAuthor id="402" name="未知的使用者246" initials="未" lastIdx="1" clrIdx="1"/>
  <p:cmAuthor id="403" name="未知的使用者224" initials="未" lastIdx="1" clrIdx="0"/>
  <p:cmAuthor id="404" name="未知的使用者252" initials="未" lastIdx="1" clrIdx="0"/>
  <p:cmAuthor id="405" name="未知的使用者253" initials="未" lastIdx="1" clrIdx="0"/>
  <p:cmAuthor id="406" name="未知的使用者254" initials="未" lastIdx="1" clrIdx="0"/>
  <p:cmAuthor id="407" name="未知的使用者255" initials="未" lastIdx="1" clrIdx="0"/>
  <p:cmAuthor id="408" name="未知的使用者226" initials="未" lastIdx="8" clrIdx="0"/>
  <p:cmAuthor id="410" name="未知用户195" initials="未" lastIdx="1" clrIdx="0"/>
  <p:cmAuthor id="411" name="raymond luan" initials="r" lastIdx="0" clrIdx="0"/>
  <p:cmAuthor id="412" name="未知用户208" initials="未" lastIdx="1" clrIdx="0"/>
  <p:cmAuthor id="413" name="未知用户198" initials="未" lastIdx="1" clrIdx="0"/>
  <p:cmAuthor id="414" name="未知用户209" initials="未" lastIdx="1" clrIdx="0"/>
  <p:cmAuthor id="415" name="未知用户36" initials="未" lastIdx="1" clrIdx="0"/>
  <p:cmAuthor id="417" name="WANGZF" initials="W" lastIdx="4" clrIdx="2"/>
  <p:cmAuthor id="418" name="未知用户94" initials="未" lastIdx="0" clrIdx="1"/>
  <p:cmAuthor id="419" name="未知的使用者188" initials="未" lastIdx="1" clrIdx="0"/>
  <p:cmAuthor id="420" name="未知用户118" initials="未" lastIdx="1" clrIdx="0"/>
  <p:cmAuthor id="421" name="未知用户119" initials="未" lastIdx="5" clrIdx="1"/>
  <p:cmAuthor id="422" name="未知用户120" initials="未" lastIdx="8" clrIdx="0"/>
  <p:cmAuthor id="423" name="未知用户121" initials="未" lastIdx="1" clrIdx="0"/>
  <p:cmAuthor id="424" name="未知用户122" initials="未" lastIdx="1" clrIdx="0"/>
  <p:cmAuthor id="429" name="未知的使用者97" initials="未" lastIdx="1" clrIdx="0"/>
  <p:cmAuthor id="430" name="未知的使用者134" initials="未" lastIdx="1" clrIdx="0"/>
  <p:cmAuthor id="432" name="未知的使用者139" initials="未" lastIdx="1" clrIdx="0"/>
  <p:cmAuthor id="437" name="未知的使用者153" initials="未" lastIdx="1" clrIdx="0"/>
  <p:cmAuthor id="438" name="未知的使用者154" initials="未" lastIdx="1" clrIdx="0"/>
  <p:cmAuthor id="439" name="未知用户10" initials="未" lastIdx="1" clrIdx="0"/>
  <p:cmAuthor id="440" name="未知用户11" initials="未" lastIdx="1" clrIdx="0"/>
  <p:cmAuthor id="441" name="未知的使用者151" initials="未" lastIdx="1" clrIdx="0"/>
  <p:cmAuthor id="442" name="未知的使用者89" initials="未" lastIdx="1" clrIdx="2"/>
  <p:cmAuthor id="443" name="未知的使用者88" initials="未" lastIdx="1" clrIdx="1"/>
  <p:cmAuthor id="444" name="未知用户89" initials="未" lastIdx="11" clrIdx="0"/>
  <p:cmAuthor id="448" name="不明使用者1" initials="不" lastIdx="0" clrIdx="0"/>
  <p:cmAuthor id="449" name="不明使用者2" initials="不" lastIdx="2" clrIdx="0"/>
  <p:cmAuthor id="450" name="不明使用者3" initials="不" lastIdx="1" clrIdx="0"/>
  <p:cmAuthor id="451" name="不明使用者4" initials="不" lastIdx="1" clrIdx="0"/>
  <p:cmAuthor id="452" name="不明使用者6" initials="不" lastIdx="1" clrIdx="0"/>
  <p:cmAuthor id="453" name="不明使用者5" initials="不" lastIdx="11" clrIdx="0"/>
  <p:cmAuthor id="454" name="不明使用者7" initials="不" lastIdx="7" clrIdx="1"/>
  <p:cmAuthor id="455" name="不明使用者8" initials="不" lastIdx="43" clrIdx="1"/>
  <p:cmAuthor id="456" name="不明使用者9" initials="不" lastIdx="1" clrIdx="0"/>
  <p:cmAuthor id="457" name="不明使用者10" initials="不" lastIdx="0" clrIdx="0"/>
  <p:cmAuthor id="458" name="不明使用者11" initials="不" lastIdx="1" clrIdx="0"/>
  <p:cmAuthor id="459" name="未知的使用者227" initials="未" lastIdx="2" clrIdx="0"/>
  <p:cmAuthor id="460" name="未知的使用者270" initials="未" lastIdx="1" clrIdx="0"/>
  <p:cmAuthor id="461" name="未知的使用者228" initials="未" lastIdx="8" clrIdx="0"/>
  <p:cmAuthor id="462" name="未知的使用者229" initials="未" lastIdx="8" clrIdx="0"/>
  <p:cmAuthor id="463" name="未知的使用者230" initials="未" lastIdx="1" clrIdx="0"/>
  <p:cmAuthor id="464" name="未知的使用者231" initials="未" lastIdx="1" clrIdx="0"/>
  <p:cmAuthor id="465" name="未知的使用者256" initials="未" lastIdx="1" clrIdx="0"/>
  <p:cmAuthor id="466" name="未知的使用者233" initials="未" lastIdx="1" clrIdx="0"/>
  <p:cmAuthor id="467" name="未知的使用者234" initials="未" lastIdx="10" clrIdx="0"/>
  <p:cmAuthor id="468" name="未知的使用者235" initials="未" lastIdx="1" clrIdx="0"/>
  <p:cmAuthor id="469" name="未知的使用者236" initials="未" lastIdx="1" clrIdx="0"/>
  <p:cmAuthor id="470" name="未知的使用者257" initials="未" lastIdx="1" clrIdx="0"/>
  <p:cmAuthor id="471" name="未知的使用者237" initials="未" lastIdx="1" clrIdx="0"/>
  <p:cmAuthor id="472" name="未知的使用者238" initials="未" lastIdx="2" clrIdx="0"/>
  <p:cmAuthor id="473" name="未知的使用者239" initials="未" lastIdx="1" clrIdx="1"/>
  <p:cmAuthor id="474" name="未知的使用者240" initials="未" lastIdx="1" clrIdx="0"/>
  <p:cmAuthor id="475" name="未知的使用者241" initials="未" lastIdx="1" clrIdx="0"/>
  <p:cmAuthor id="476" name="未知的使用者242" initials="未" lastIdx="2" clrIdx="0"/>
  <p:cmAuthor id="477" name="未知的使用者243" initials="未" lastIdx="1" clrIdx="0"/>
  <p:cmAuthor id="478" name="未知的使用者258" initials="未" lastIdx="8" clrIdx="0"/>
  <p:cmAuthor id="479" name="未知的使用者259" initials="未" lastIdx="1" clrIdx="0"/>
  <p:cmAuthor id="480" name="未知的使用者260" initials="未" lastIdx="1" clrIdx="0"/>
  <p:cmAuthor id="481" name="未知的使用者261" initials="未" lastIdx="11" clrIdx="0"/>
  <p:cmAuthor id="482" name="未知的使用者262" initials="未" lastIdx="7" clrIdx="1"/>
  <p:cmAuthor id="483" name="未知的使用者263" initials="未" lastIdx="1" clrIdx="2"/>
  <p:cmAuthor id="484" name="未知的使用者264" initials="未" lastIdx="1" clrIdx="0"/>
  <p:cmAuthor id="485" name="未知的使用者265" initials="未" lastIdx="1" clrIdx="0"/>
  <p:cmAuthor id="486" name="未知的使用者266" initials="未" lastIdx="1" clrIdx="1"/>
  <p:cmAuthor id="487" name="未知的使用者267" initials="未" lastIdx="1" clrIdx="0"/>
  <p:cmAuthor id="488" name="未知的使用者268" initials="未" lastIdx="2" clrIdx="0"/>
  <p:cmAuthor id="489" name="未知的使用者269" initials="未" lastIdx="7" clrIdx="1"/>
  <p:cmAuthor id="490" name="lillian" initials="l" lastIdx="1" clrIdx="0"/>
  <p:cmAuthor id="491" name="未知用户197" initials="未" lastIdx="1" clrIdx="0"/>
  <p:cmAuthor id="492" name="未知的使用者217" initials="未" lastIdx="1" clrIdx="1"/>
  <p:cmAuthor id="493" name="未知的使用者218" initials="未" lastIdx="1" clrIdx="0"/>
  <p:cmAuthor id="494" name="未知的使用者219" initials="未" lastIdx="2" clrIdx="0"/>
  <p:cmAuthor id="496" name="未知的使用者152" initials="未" lastIdx="8" clrIdx="0"/>
  <p:cmAuthor id="499" name="未知的使用者156" initials="未" lastIdx="1" clrIdx="0"/>
  <p:cmAuthor id="503" name="未知的使用者129" initials="未" lastIdx="1" clrIdx="0"/>
  <p:cmAuthor id="504" name="未知的使用者130" initials="未" lastIdx="8" clrIdx="0"/>
  <p:cmAuthor id="505" name="未知的使用者131" initials="未" lastIdx="2" clrIdx="0"/>
  <p:cmAuthor id="506" name="未知的使用者132" initials="未" lastIdx="8" clrIdx="0"/>
  <p:cmAuthor id="507" name="未知的使用者164" initials="未" lastIdx="8" clrIdx="0"/>
  <p:cmAuthor id="508" name="未知的使用者172" initials="未" lastIdx="1" clrIdx="0"/>
  <p:cmAuthor id="509" name="未知的使用者174" initials="未" lastIdx="1" clrIdx="0"/>
  <p:cmAuthor id="511" name="未知的使用者247" initials="未" lastIdx="6" clrIdx="0"/>
  <p:cmAuthor id="521" name="未知用户268" initials="未" lastIdx="1" clrIdx="0"/>
  <p:cmAuthor id="522" name="未知用户269" initials="未" lastIdx="2" clrIdx="0"/>
  <p:cmAuthor id="524" name="未知用户250" initials="未" lastIdx="0" clrIdx="0"/>
  <p:cmAuthor id="525" name="未知用户272" initials="未" lastIdx="10" clrIdx="0"/>
  <p:cmAuthor id="532" name="未知的使用者200" initials="未" lastIdx="1" clrIdx="0"/>
  <p:cmAuthor id="534" name="未知的使用者171" initials="未" lastIdx="3" clrIdx="1"/>
  <p:cmAuthor id="554" name="未知用户190" initials="未" lastIdx="1" clrIdx="1"/>
  <p:cmAuthor id="557" name="未知用户157" initials="未" lastIdx="8" clrIdx="0"/>
  <p:cmAuthor id="558" name="未知用户158" initials="未" lastIdx="2" clrIdx="0"/>
  <p:cmAuthor id="559" name="未知用户159" initials="未" lastIdx="1" clrIdx="0"/>
  <p:cmAuthor id="560" name="未知用户160" initials="未" lastIdx="2" clrIdx="0"/>
  <p:cmAuthor id="563" name=" " initials="" lastIdx="6" clrIdx="85"/>
  <p:cmAuthor id="564" name="未知用户319" initials="未" lastIdx="1" clrIdx="0"/>
  <p:cmAuthor id="566" name="未知用户87" initials="未" lastIdx="1" clrIdx="0"/>
  <p:cmAuthor id="567" name="未知用户88" initials="未" lastIdx="1" clrIdx="0"/>
  <p:cmAuthor id="569" name="未知用户211" initials="未" lastIdx="8" clrIdx="0"/>
  <p:cmAuthor id="570" name="未知用户110" initials="未" lastIdx="1" clrIdx="0"/>
  <p:cmAuthor id="571" name="未知用户293" initials="未" lastIdx="1" clrIdx="0"/>
  <p:cmAuthor id="572" name="未知用户201" initials="未" lastIdx="8" clrIdx="0"/>
  <p:cmAuthor id="574" name="未知用户278" initials="未" lastIdx="1" clrIdx="0"/>
  <p:cmAuthor id="575" name="未知用户279" initials="未" lastIdx="1" clrIdx="0"/>
  <p:cmAuthor id="576" name="未知用户280" initials="未" lastIdx="4" clrIdx="2"/>
  <p:cmAuthor id="577" name="未知用户281" initials="未" lastIdx="1" clrIdx="0"/>
  <p:cmAuthor id="578" name="未知用户282" initials="未" lastIdx="3" clrIdx="1"/>
  <p:cmAuthor id="579" name="未知用户283" initials="未" lastIdx="1" clrIdx="1"/>
  <p:cmAuthor id="580" name="未知用户284" initials="未" lastIdx="1" clrIdx="0"/>
  <p:cmAuthor id="581" name="guanhh" initials="g" lastIdx="3" clrIdx="0"/>
  <p:cmAuthor id="582" name="未知用户180" initials="未" lastIdx="1" clrIdx="1"/>
  <p:cmAuthor id="583" name="未知用户192" initials="未" lastIdx="1" clrIdx="0"/>
  <p:cmAuthor id="584" name="未知用户203" initials="未" lastIdx="1" clrIdx="1"/>
  <p:cmAuthor id="585" name="未知用户290" initials="未" lastIdx="2" clrIdx="0"/>
  <p:cmAuthor id="586" name="未知用户291" initials="未" lastIdx="8" clrIdx="0"/>
  <p:cmAuthor id="587" name="未知用户292" initials="未" lastIdx="1" clrIdx="0"/>
  <p:cmAuthor id="588" name="未知用户184" initials="未" lastIdx="1" clrIdx="1"/>
  <p:cmAuthor id="589" name="未知用户295" initials="未" lastIdx="1" clrIdx="0"/>
  <p:cmAuthor id="210492766" name="曹 朝辉" initials="曹" lastIdx="1" clrIdx="14"/>
  <p:cmAuthor id="590" name="未知用户297" initials="未" lastIdx="1" clrIdx="0"/>
  <p:cmAuthor id="210492767" name="李 嘉" initials="李" lastIdx="1" clrIdx="26"/>
  <p:cmAuthor id="591" name="未知用户181" initials="未" lastIdx="2" clrIdx="0"/>
  <p:cmAuthor id="210492768" name="gus9@chinaunicom.cn" initials="g" lastIdx="4" clrIdx="27"/>
  <p:cmAuthor id="592" name="ye gusong" initials="y" lastIdx="1" clrIdx="0"/>
  <p:cmAuthor id="593" name="wei muzi" initials="w" lastIdx="1" clrIdx="4"/>
  <p:cmAuthor id="594" name="孙" initials="孙" lastIdx="1" clrIdx="50"/>
  <p:cmAuthor id="595" name="未知用户187" initials="未" lastIdx="10" clrIdx="0"/>
  <p:cmAuthor id="597" name="catherine" initials="c" lastIdx="1" clrIdx="1"/>
  <p:cmAuthor id="600" name="未知用户287" initials="未" lastIdx="0" clrIdx="1"/>
  <p:cmAuthor id="601" name="未知用户288" initials="未" lastIdx="1" clrIdx="0"/>
  <p:cmAuthor id="602" name="未知用户289" initials="未" lastIdx="1" clrIdx="0"/>
  <p:cmAuthor id="605" name="yudi lin" initials="y" lastIdx="0" clrIdx="0"/>
  <p:cmAuthor id="607" name="liuzga" initials="l" lastIdx="1" clrIdx="3"/>
  <p:cmAuthor id="609" name="未知用户230" initials="未" lastIdx="1" clrIdx="0"/>
  <p:cmAuthor id="611" name="未知用户216" initials="未" lastIdx="1" clrIdx="0"/>
  <p:cmAuthor id="612" name="未知用户266" initials="未" lastIdx="1" clrIdx="1"/>
  <p:cmAuthor id="613" name="未知用户243" initials="未" lastIdx="1" clrIdx="0"/>
  <p:cmAuthor id="614" name="未知用户196" initials="未" lastIdx="1" clrIdx="0"/>
  <p:cmAuthor id="616" name="未知用户219" initials="未" lastIdx="6" clrIdx="0"/>
  <p:cmAuthor id="617" name="未知用户222" initials="未" lastIdx="1" clrIdx="0"/>
  <p:cmAuthor id="618" name="未知用户200" initials="未" lastIdx="8" clrIdx="0"/>
  <p:cmAuthor id="619" name="未知用户213" initials="未" lastIdx="1" clrIdx="0"/>
  <p:cmAuthor id="620" name="未知用户214" initials="未" lastIdx="2" clrIdx="0"/>
  <p:cmAuthor id="621" name="未知用户215" initials="未" lastIdx="1" clrIdx="0"/>
  <p:cmAuthor id="622" name="未知用户231" initials="未" lastIdx="1" clrIdx="0"/>
  <p:cmAuthor id="623" name="未知用户233" initials="未" lastIdx="11" clrIdx="0"/>
  <p:cmAuthor id="624" name="未知用户234" initials="未" lastIdx="7" clrIdx="1"/>
  <p:cmAuthor id="625" name="未知用户235" initials="未" lastIdx="1" clrIdx="2"/>
  <p:cmAuthor id="6871914" name="shq316" initials="s" lastIdx="2" clrIdx="2"/>
  <p:cmAuthor id="626" name="未知用户236" initials="未" lastIdx="1" clrIdx="0"/>
  <p:cmAuthor id="6871915" name="shq316@vod365.com" initials="s" lastIdx="3" clrIdx="3"/>
  <p:cmAuthor id="627" name="未知用户237" initials="未" lastIdx="1" clrIdx="0"/>
  <p:cmAuthor id="628" name="未知用户240" initials="未" lastIdx="2" clrIdx="0"/>
  <p:cmAuthor id="6871917" name="李 鑫" initials="李" lastIdx="1" clrIdx="8"/>
  <p:cmAuthor id="629" name="未知用户221" initials="未" lastIdx="44" clrIdx="1"/>
  <p:cmAuthor id="633" name="Carol Kelly" initials="C" lastIdx="1" clrIdx="0"/>
  <p:cmAuthor id="634" name="未知的使用者155" initials="未" lastIdx="1" clrIdx="0"/>
  <p:cmAuthor id="636" name="Unknown User58" initials="U" lastIdx="1" clrIdx="0"/>
  <p:cmAuthor id="637" name="Unknown User55" initials="U" lastIdx="1" clrIdx="1"/>
  <p:cmAuthor id="638" name="未知用户343" initials="未" lastIdx="1" clrIdx="0"/>
  <p:cmAuthor id="639" name="Huipeng Cao" initials="H" lastIdx="1" clrIdx="0"/>
  <p:cmAuthor id="640" name="李 雷雨" initials="李" lastIdx="1" clrIdx="0"/>
  <p:cmAuthor id="642" name="vicky" initials="v" lastIdx="2" clrIdx="1"/>
  <p:cmAuthor id="708433798" name="jialuo" initials="j" lastIdx="0" clrIdx="0"/>
  <p:cmAuthor id="708433799" name="尹子航" initials="H" lastIdx="1" clrIdx="546"/>
  <p:cmAuthor id="657" name="Carol Wu" initials="C" lastIdx="1" clrIdx="0"/>
  <p:cmAuthor id="659" name="未知用户303" initials="未" lastIdx="5" clrIdx="1"/>
  <p:cmAuthor id="660" name="未知用户304" initials="未" lastIdx="1" clrIdx="0"/>
  <p:cmAuthor id="661" name="win7" initials="w" lastIdx="6" clrIdx="0"/>
  <p:cmAuthor id="665" name="Sharon" initials="S" lastIdx="1" clrIdx="2"/>
  <p:cmAuthor id="666" name="yangxy" initials="y" lastIdx="1" clrIdx="88"/>
  <p:cmAuthor id="667" name="未知用户311" initials="未" lastIdx="2" clrIdx="0"/>
  <p:cmAuthor id="668" name="未知用户312" initials="未" lastIdx="1" clrIdx="0"/>
  <p:cmAuthor id="669" name="shenbina" initials="s" lastIdx="1" clrIdx="0"/>
  <p:cmAuthor id="670" name="未知用户314" initials="未" lastIdx="1" clrIdx="1"/>
  <p:cmAuthor id="676" name="未知的使用者177" initials="未" lastIdx="8" clrIdx="0"/>
  <p:cmAuthor id="677" name="未知用户354" initials="未" lastIdx="1" clrIdx="0"/>
  <p:cmAuthor id="679" name="未知的使用者222" initials="未" lastIdx="5" clrIdx="1"/>
  <p:cmAuthor id="394525612" name="goulei" initials="g" lastIdx="2" clrIdx="41"/>
  <p:cmAuthor id="682" name="未知用户332" initials="未" lastIdx="1" clrIdx="0"/>
  <p:cmAuthor id="683" name="未知用户217" initials="未" lastIdx="1" clrIdx="0"/>
  <p:cmAuthor id="686" name="annie.gts@outlook.com" initials="a" lastIdx="2" clrIdx="0"/>
  <p:cmAuthor id="689" name="cy" initials="c" lastIdx="1" clrIdx="76"/>
  <p:cmAuthor id="693" name="lxm" initials="l" lastIdx="1" clrIdx="413"/>
  <p:cmAuthor id="47245821" name="郏鹏" initials="M" lastIdx="1" clrIdx="17"/>
  <p:cmAuthor id="47245822" name="王 宇航" initials="王" lastIdx="1" clrIdx="37"/>
  <p:cmAuthor id="696" name="yesg" initials="y" lastIdx="1" clrIdx="0"/>
  <p:cmAuthor id="47245824" name="goforever814" initials="g" lastIdx="1" clrIdx="34"/>
  <p:cmAuthor id="699" name="未知用户277" initials="未" lastIdx="1" clrIdx="1"/>
  <p:cmAuthor id="700" name="soling" initials="s" lastIdx="1" clrIdx="2"/>
  <p:cmAuthor id="701" name="李 骁" initials="李" lastIdx="1" clrIdx="0"/>
  <p:cmAuthor id="702" name="未知用户258" initials="未" lastIdx="8" clrIdx="0"/>
  <p:cmAuthor id="703" name="未知的使用者96" initials="未" lastIdx="2" clrIdx="0"/>
  <p:cmAuthor id="704" name="未知用户260" initials="未" lastIdx="2" clrIdx="0"/>
  <p:cmAuthor id="705" name="未知用户261" initials="未" lastIdx="1" clrIdx="0"/>
  <p:cmAuthor id="706" name="未知用户262" initials="未" lastIdx="1" clrIdx="0"/>
  <p:cmAuthor id="707" name="未知用户263" initials="未" lastIdx="8" clrIdx="0"/>
  <p:cmAuthor id="708" name="未知用户248" initials="未" lastIdx="1" clrIdx="0"/>
  <p:cmAuthor id="709" name="未知用户249" initials="未" lastIdx="1" clrIdx="0"/>
  <p:cmAuthor id="710" name="未知用户285" initials="未" lastIdx="1" clrIdx="1"/>
  <p:cmAuthor id="711" name="未知用户315" initials="未" lastIdx="0" clrIdx="0"/>
  <p:cmAuthor id="712" name="未知用户316" initials="未" lastIdx="1" clrIdx="0"/>
  <p:cmAuthor id="713" name="未知用户317" initials="未" lastIdx="10" clrIdx="0"/>
  <p:cmAuthor id="714" name="未知用户318" initials="未" lastIdx="0" clrIdx="1"/>
  <p:cmAuthor id="717" name="未知用户244" initials="未" lastIdx="1" clrIdx="0"/>
  <p:cmAuthor id="718" name="未知用户322" initials="未" lastIdx="10" clrIdx="0"/>
  <p:cmAuthor id="719" name="未知用户323" initials="未" lastIdx="1" clrIdx="0"/>
  <p:cmAuthor id="720" name="未知用户324" initials="未" lastIdx="3" clrIdx="1"/>
  <p:cmAuthor id="721" name="wangxinhui" initials="w" lastIdx="1" clrIdx="0"/>
  <p:cmAuthor id="722" name="未知用户245" initials="未" lastIdx="10" clrIdx="0"/>
  <p:cmAuthor id="723" name="未知用户363" initials="未" lastIdx="6" clrIdx="0"/>
  <p:cmAuthor id="724" name="未知用户459" initials="未" lastIdx="1" clrIdx="84"/>
  <p:cmAuthor id="725" name="未知用户470" initials="未" lastIdx="1" clrIdx="0"/>
  <p:cmAuthor id="726" name="未知用户325" initials="未" lastIdx="1" clrIdx="1"/>
  <p:cmAuthor id="727" name="未知用户326" initials="未" lastIdx="1" clrIdx="0"/>
  <p:cmAuthor id="728" name="未知用户365" initials="未" lastIdx="1" clrIdx="0"/>
  <p:cmAuthor id="729" name="未知用户460" initials="未" lastIdx="1" clrIdx="0"/>
  <p:cmAuthor id="730" name="未知用户366" initials="未" lastIdx="3" clrIdx="1"/>
  <p:cmAuthor id="731" name="未知用户461" initials="未" lastIdx="10" clrIdx="0"/>
  <p:cmAuthor id="732" name="未知用户367" initials="未" lastIdx="10" clrIdx="0"/>
  <p:cmAuthor id="733" name="未知用户462" initials="未" lastIdx="1" clrIdx="1"/>
  <p:cmAuthor id="734" name="未知用户463" initials="未" lastIdx="1" clrIdx="0"/>
  <p:cmAuthor id="735" name="未知用户368" initials="未" lastIdx="1" clrIdx="0"/>
  <p:cmAuthor id="736" name="未知用户464" initials="未" lastIdx="1" clrIdx="0"/>
  <p:cmAuthor id="737" name="未知用户369" initials="未" lastIdx="1" clrIdx="0"/>
  <p:cmAuthor id="738" name="未知用户465" initials="未" lastIdx="1" clrIdx="78"/>
  <p:cmAuthor id="739" name="未知用户466" initials="未" lastIdx="1" clrIdx="0"/>
  <p:cmAuthor id="740" name="未知用户467" initials="未" lastIdx="3" clrIdx="1"/>
  <p:cmAuthor id="741" name="未知用户468" initials="未" lastIdx="1" clrIdx="0"/>
  <p:cmAuthor id="742" name="未知用户426" initials="未" lastIdx="1" clrIdx="0"/>
  <p:cmAuthor id="743" name="未知用户371" initials="未" lastIdx="1" clrIdx="1"/>
  <p:cmAuthor id="744" name="未知用户372" initials="未" lastIdx="1" clrIdx="0"/>
  <p:cmAuthor id="745" name="未知用户373" initials="未" lastIdx="8" clrIdx="0"/>
  <p:cmAuthor id="746" name="未知用户374" initials="未" lastIdx="2" clrIdx="0"/>
  <p:cmAuthor id="747" name="未知用户469" initials="未" lastIdx="1" clrIdx="0"/>
  <p:cmAuthor id="748" name="未知用户427" initials="未" lastIdx="8" clrIdx="0"/>
  <p:cmAuthor id="749" name="未知用户375" initials="未" lastIdx="8" clrIdx="0"/>
  <p:cmAuthor id="750" name="未知用户376" initials="未" lastIdx="1" clrIdx="0"/>
  <p:cmAuthor id="751" name="未知用户377" initials="未" lastIdx="1" clrIdx="0"/>
  <p:cmAuthor id="752" name="未知用户428" initials="未" lastIdx="8" clrIdx="0"/>
  <p:cmAuthor id="753" name="未知用户378" initials="未" lastIdx="1" clrIdx="0"/>
  <p:cmAuthor id="754" name="未知用户379" initials="未" lastIdx="1" clrIdx="0"/>
  <p:cmAuthor id="755" name="未知用户339" initials="未" lastIdx="1" clrIdx="0"/>
  <p:cmAuthor id="756" name="未知用户380" initials="未" lastIdx="10" clrIdx="0"/>
  <p:cmAuthor id="620169715" name="Li" initials="L" lastIdx="1" clrIdx="342"/>
  <p:cmAuthor id="1650770180" name="WPS_1730476225" initials="W" lastIdx="1" clrIdx="67"/>
  <p:cmAuthor id="191251544" name="yue jing" initials="yj" lastIdx="1" clrIdx="32"/>
  <p:cmAuthor id="2000" name="陈乐旋_zmEvvuei" initials="authorId_469441158" lastIdx="1137986678" clrIdx="0"/>
  <p:cmAuthor id="691587972" name="xs liang" initials="xl" lastIdx="1" clrIdx="49"/>
  <p:cmAuthor id="330" name="xtt" initials="x" lastIdx="2" clrIdx="329"/>
  <p:cmAuthor id="2003" name="administrator" initials="ad" lastIdx="3" clrIdx="23"/>
  <p:cmAuthor id="2006" name="cyklovevv" initials="c" lastIdx="1" clrIdx="41"/>
  <p:cmAuthor id="449397996" name="蝶恋花" initials="蝶" lastIdx="2" clrIdx="0"/>
  <p:cmAuthor id="540384812" name="hanchen" initials="h" lastIdx="1" clrIdx="32"/>
  <p:cmAuthor id="146566728" name="chizhipan" initials="c" lastIdx="1" clrIdx="12"/>
  <p:cmAuthor id="13813111" name="Winter" initials="W" lastIdx="1" clrIdx="11"/>
  <p:cmAuthor id="1001512213" name="上善若水" initials="上" lastIdx="1" clrIdx="1"/>
  <p:cmAuthor id="683080530" name="ANGEEMON" initials="A" lastIdx="1" clrIdx="340"/>
  <p:cmAuthor id="359794366" name="Vincent" initials="V" lastIdx="1" clrIdx="317"/>
  <p:cmAuthor id="369213139" name="不如归去" initials="不" lastIdx="1" clrIdx="1"/>
  <p:cmAuthor id="289398611" name="马晓琪" initials="马" lastIdx="1" clrIdx="761"/>
  <p:cmAuthor id="512343366" name="Syland " initials="S" lastIdx="4" clrIdx="0"/>
  <p:cmAuthor id="765" name="未知用户348" initials="未" lastIdx="1" clrIdx="0"/>
  <p:cmAuthor id="233746470" name="大攀" initials="大" lastIdx="1" clrIdx="661"/>
  <p:cmAuthor id="738822927" name="洋仔" initials="洋" lastIdx="1" clrIdx="869"/>
  <p:cmAuthor id="1411830" name="唐 赛" initials="唐" lastIdx="1" clrIdx="45"/>
  <p:cmAuthor id="475196944" name="姚琳" initials="姚" lastIdx="1133934" clrIdx="0"/>
  <p:cmAuthor id="475196945" name="chen" initials="c" lastIdx="1" clrIdx="2"/>
  <p:cmAuthor id="823" name="张青山" initials="张青山" lastIdx="1" clrIdx="546"/>
  <p:cmAuthor id="834" name="进 揭" initials="进" lastIdx="1" clrIdx="87"/>
  <p:cmAuthor id="843" name="10015046" initials="1" lastIdx="1" clrIdx="842"/>
  <p:cmAuthor id="846" name="未知用户271" initials="未" lastIdx="1" clrIdx="0"/>
  <p:cmAuthor id="847" name="未知用户388" initials="未" lastIdx="1" clrIdx="0"/>
  <p:cmAuthor id="849" name="未知用户224" initials="未" lastIdx="5" clrIdx="0"/>
  <p:cmAuthor id="850" name="jesschin" initials="j" lastIdx="1" clrIdx="510"/>
  <p:cmAuthor id="856" name="未知用户259" initials="未" lastIdx="1" clrIdx="0"/>
  <p:cmAuthor id="862" name="guoshasha@hq.cmcc" initials="guoshasha" lastIdx="1" clrIdx="861"/>
  <p:cmAuthor id="864" name="未知用户270" initials="未" lastIdx="1" clrIdx="0"/>
  <p:cmAuthor id="866" name="USER631805" initials="U" lastIdx="1" clrIdx="865"/>
  <p:cmAuthor id="867" name="zhangbai" initials="z" lastIdx="1" clrIdx="866"/>
  <p:cmAuthor id="868" name="俊呈 賴" initials="俊" lastIdx="1" clrIdx="87"/>
  <p:cmAuthor id="871" name="Nero" initials="N" lastIdx="2" clrIdx="0"/>
  <p:cmAuthor id="872" name="yifan song" initials="y" lastIdx="1" clrIdx="85"/>
  <p:cmAuthor id="876" name="莊安君" initials="莊" lastIdx="1" clrIdx="65"/>
  <p:cmAuthor id="879" name="陳建璋" initials="陳" lastIdx="2" clrIdx="85"/>
  <p:cmAuthor id="880" name="建璋" initials="建" lastIdx="1" clrIdx="86"/>
  <p:cmAuthor id="882" name="77482" initials="7" lastIdx="2" clrIdx="548"/>
  <p:cmAuthor id="883" name="未知用户265" initials="未" lastIdx="2" clrIdx="0"/>
  <p:cmAuthor id="884" name="未知用户267" initials="未" lastIdx="1" clrIdx="0"/>
  <p:cmAuthor id="885" name="liuxie" initials="l" lastIdx="1" clrIdx="588"/>
  <p:cmAuthor id="886" name="张因然10112423" initials="1" lastIdx="1" clrIdx="885"/>
  <p:cmAuthor id="887" name="未知用户241" initials="未" lastIdx="0" clrIdx="1"/>
  <p:cmAuthor id="888" name="未知用户242" initials="未" lastIdx="3" clrIdx="0"/>
  <p:cmAuthor id="890" name="未知用户227" initials="未" lastIdx="1" clrIdx="0"/>
  <p:cmAuthor id="891" name="未知用户298" initials="未" lastIdx="1" clrIdx="0"/>
  <p:cmAuthor id="892" name="未知用户299" initials="未" lastIdx="1" clrIdx="0"/>
  <p:cmAuthor id="894" name="未知用户302" initials="未" lastIdx="1" clrIdx="0"/>
  <p:cmAuthor id="898" name="許詩婕" initials="許" lastIdx="1" clrIdx="1"/>
  <p:cmAuthor id="899" name="jinpengcheng" initials="j" lastIdx="1" clrIdx="898"/>
  <p:cmAuthor id="900" name="minil" initials="m" lastIdx="4" clrIdx="589"/>
  <p:cmAuthor id="901" name="15106" initials="1" lastIdx="4" clrIdx="0"/>
  <p:cmAuthor id="595510092" name="乐燕" initials="乐" lastIdx="1" clrIdx="647"/>
  <p:cmAuthor id="903" name="赵 璐" initials="赵" lastIdx="4" clrIdx="0"/>
  <p:cmAuthor id="904" name="Zhu, Hawk" initials="Z" lastIdx="1" clrIdx="0"/>
  <p:cmAuthor id="905" name="tanjp" initials="t" lastIdx="0" clrIdx="491"/>
  <p:cmAuthor id="906" name="YS" initials="Y" lastIdx="1" clrIdx="86"/>
  <p:cmAuthor id="908" name="10285279" initials="1" lastIdx="1" clrIdx="907"/>
  <p:cmAuthor id="910" name="Jdi" initials="J" lastIdx="0" clrIdx="0"/>
  <p:cmAuthor id="911" name="未知用户337" initials="未" lastIdx="1" clrIdx="0"/>
  <p:cmAuthor id="912" name="未知用户239" initials="未" lastIdx="3" clrIdx="0"/>
  <p:cmAuthor id="913" name="chenmh" initials="c" lastIdx="1" clrIdx="85"/>
  <p:cmAuthor id="914" name="CVTEr" initials="C" lastIdx="1" clrIdx="0"/>
  <p:cmAuthor id="915" name="June C" initials="J" lastIdx="1" clrIdx="4"/>
  <p:cmAuthor id="916" name="00270" initials="0" lastIdx="1" clrIdx="0"/>
  <p:cmAuthor id="917" name="IBM_USER" initials="I" lastIdx="4" clrIdx="1"/>
  <p:cmAuthor id="918" name="aa" initials="a" lastIdx="10" clrIdx="9"/>
  <p:cmAuthor id="919" name="shinevin liu" initials="s" lastIdx="1" clrIdx="3"/>
  <p:cmAuthor id="920" name="Davidpeng" initials="D" lastIdx="1" clrIdx="10"/>
  <p:cmAuthor id="921" name="dbc" initials="d" lastIdx="2" clrIdx="0"/>
  <p:cmAuthor id="922" name="吴军影" initials="吴" lastIdx="10" clrIdx="0"/>
  <p:cmAuthor id="923" name="冯学沛" initials="冯" lastIdx="1" clrIdx="1"/>
  <p:cmAuthor id="924" name="杨 超" initials="杨" lastIdx="1" clrIdx="3"/>
  <p:cmAuthor id="925" name="董艺萱00344473" initials="董艺萱003444" lastIdx="11" clrIdx="924"/>
  <p:cmAuthor id="926" name="Rex" initials="R" lastIdx="0" clrIdx="0"/>
  <p:cmAuthor id="927" name="李芝兰" initials="李" lastIdx="1" clrIdx="926"/>
  <p:cmAuthor id="691587976" name="贾云雁" initials="贾" lastIdx="2" clrIdx="330"/>
  <p:cmAuthor id="691587977" name="俊 刘" initials="俊刘" lastIdx="1" clrIdx="368"/>
  <p:cmAuthor id="691587978" name="罗平_QfY3MnyU" initials="authorId_1512265542" lastIdx="0" clrIdx="0"/>
  <p:cmAuthor id="691587979" name="虞新颖_36fmV3QV" initials="authorId_321496044" lastIdx="0" clrIdx="0"/>
  <p:cmAuthor id="691587980" name="鲁琪_ayIzYrYZ" initials="authorId_602698507" lastIdx="0" clrIdx="0"/>
  <p:cmAuthor id="691587981" name="黄百成_m6Jjq6bQ" initials="authorId_901868002" lastIdx="0" clrIdx="0"/>
  <p:cmAuthor id="425" name="Kent" initials="K" lastIdx="2" clrIdx="0"/>
  <p:cmAuthor id="427" name="王嘉偉" initials="王" lastIdx="2" clrIdx="0"/>
  <p:cmAuthor id="501" name="Alex" initials="A" lastIdx="1" clrIdx="500"/>
  <p:cmAuthor id="502" name="未知用户246" initials="未" lastIdx="1" clrIdx="0"/>
  <p:cmAuthor id="514" name="41586" initials="4" lastIdx="1" clrIdx="513"/>
  <p:cmAuthor id="517" name="未知用户189" initials="未" lastIdx="2" clrIdx="0"/>
  <p:cmAuthor id="584790589" name="wmcmdi" initials="w" lastIdx="1" clrIdx="873"/>
  <p:cmAuthor id="523" name="王森" initials="王" lastIdx="1" clrIdx="522"/>
  <p:cmAuthor id="526" name="张婷婷" initials="c" lastIdx="1" clrIdx="525"/>
  <p:cmAuthor id="528" name="cs" initials="x" lastIdx="3" clrIdx="527"/>
  <p:cmAuthor id="529" name="孟令坤" initials="MLK" lastIdx="9" clrIdx="528"/>
  <p:cmAuthor id="530" name="11794" initials="1" lastIdx="1" clrIdx="529"/>
  <p:cmAuthor id="531" name="myl" initials="m" lastIdx="4" clrIdx="530"/>
  <p:cmAuthor id="533" name="hmwang" initials="dsc" lastIdx="2" clrIdx="532"/>
  <p:cmAuthor id="535" name="huawei" initials="h" lastIdx="1" clrIdx="534"/>
  <p:cmAuthor id="536" name="HuaFEEng" initials="H" lastIdx="1" clrIdx="535"/>
  <p:cmAuthor id="538" name="未知的使用者216" initials="未" lastIdx="1" clrIdx="0"/>
  <p:cmAuthor id="539" name="fuhao" initials="f" lastIdx="1" clrIdx="538"/>
  <p:cmAuthor id="258699233" name="永月墨夜" initials="永" lastIdx="1" clrIdx="790"/>
  <p:cmAuthor id="542" name="未知的使用者137" initials="未" lastIdx="1" clrIdx="0"/>
  <p:cmAuthor id="543" name="heweia@digiwin.com" initials="h" lastIdx="1" clrIdx="86"/>
  <p:cmAuthor id="544" name="MM" initials="M" lastIdx="2" clrIdx="87"/>
  <p:cmAuthor id="545" name="yue" initials="y" lastIdx="2" clrIdx="544"/>
  <p:cmAuthor id="546" name="未知用户220" initials="未" lastIdx="1" clrIdx="0"/>
  <p:cmAuthor id="547" name="super" initials="s" lastIdx="1" clrIdx="546"/>
  <p:cmAuthor id="549" name="zhuzy" initials="z" lastIdx="1" clrIdx="548"/>
  <p:cmAuthor id="550" name="方婷婷" initials="方" lastIdx="1" clrIdx="549"/>
  <p:cmAuthor id="552" name="未知用户313" initials="未" lastIdx="2" clrIdx="0"/>
  <p:cmAuthor id="555" name="HAUWEI" initials="H" lastIdx="1" clrIdx="554"/>
  <p:cmAuthor id="565" name="未知用户296" initials="未" lastIdx="1" clrIdx="0"/>
  <p:cmAuthor id="568" name="FanJQ" initials="F" lastIdx="1" clrIdx="1"/>
  <p:cmAuthor id="573" name="未知用户161" initials="未" lastIdx="1" clrIdx="0"/>
  <p:cmAuthor id="598" name="未知用户257" initials="未" lastIdx="1" clrIdx="0"/>
  <p:cmAuthor id="631" name="岳晓丽" initials="岳" lastIdx="1" clrIdx="630"/>
  <p:cmAuthor id="632" name="林志强" initials="林" lastIdx="1" clrIdx="631"/>
  <p:cmAuthor id="644" name="I_u6feq6Zr" initials="I" lastIdx="0" clrIdx="0"/>
  <p:cmAuthor id="645" name="zhangxiaoyan" initials="z" lastIdx="1" clrIdx="644"/>
  <p:cmAuthor id="646" name="李阳" initials="liyang37@ha.cmcc" lastIdx="1" clrIdx="645"/>
  <p:cmAuthor id="708433800" name="陈思曦_Z3Ivji6B" initials="authorId_AK20221026:AK20221029HCSFPP10055444" lastIdx="0" clrIdx="0"/>
  <p:cmAuthor id="708433801" name="翟栋_VBFrBjyM" initials="authorId_AK20221026:AK20221029HCSFPP10055482" lastIdx="0" clrIdx="0"/>
  <p:cmAuthor id="652" name="王启良" initials="王" lastIdx="1" clrIdx="651"/>
  <p:cmAuthor id="673" name="Kathy" initials="K" lastIdx="0" clrIdx="0"/>
  <p:cmAuthor id="675" name="未知用户387" initials="未" lastIdx="1" clrIdx="0"/>
  <p:cmAuthor id="678" name="未知的使用者221" initials="未" lastIdx="1" clrIdx="0"/>
  <p:cmAuthor id="688" name="Unknown User80" initials="U" lastIdx="1" clrIdx="0"/>
  <p:cmAuthor id="698" name="陳珮琪" initials="陳珮琪" lastIdx="1" clrIdx="188"/>
  <p:cmAuthor id="716" name="chen hui" initials="c" lastIdx="1" clrIdx="87"/>
  <p:cmAuthor id="29922660" name="杨强" initials="杨" lastIdx="0" clrIdx="0"/>
  <p:cmAuthor id="29922661" name="454659240@qq.com" initials="4" lastIdx="4" clrIdx="7"/>
  <p:cmAuthor id="49837067" name="刘浩" initials="刘" lastIdx="180431" clrIdx="0"/>
  <p:cmAuthor id="49837068" name="Vivian Liu" initials="VL" lastIdx="1" clrIdx="1"/>
  <p:cmAuthor id="49837069" name="李 富岩" initials="李" lastIdx="3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5159" autoAdjust="0"/>
  </p:normalViewPr>
  <p:slideViewPr>
    <p:cSldViewPr snapToGrid="0">
      <p:cViewPr varScale="1">
        <p:scale>
          <a:sx n="84" d="100"/>
          <a:sy n="84" d="100"/>
        </p:scale>
        <p:origin x="7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9D9E-2B59-4C17-87ED-7A6D080C6D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3DAC-2C2E-48BC-86FE-6E32DEB3B0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52EED7-8DBB-4AE6-8CEF-CC632BE057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根据《工业互联网标识管理办法》，标识注册服务机构是指依法取得许可，承担注册服务器运行和管理，提供面向企业用户或者个人用户标识注册、解析和数据管理服务的机构。</a:t>
            </a:r>
            <a:endParaRPr lang="zh-CN" altLang="en-US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1588" cy="0"/>
          </a:xfrm>
        </p:spPr>
      </p:sp>
      <p:sp>
        <p:nvSpPr>
          <p:cNvPr id="1229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44550" y="1160463"/>
            <a:ext cx="10502900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52EED7-8DBB-4AE6-8CEF-CC632BE057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16"/>
          <p:cNvSpPr>
            <a:spLocks noGrp="1"/>
          </p:cNvSpPr>
          <p:nvPr userDrawn="1">
            <p:ph sz="quarter" idx="10" hasCustomPrompt="1"/>
          </p:nvPr>
        </p:nvSpPr>
        <p:spPr>
          <a:xfrm>
            <a:off x="4440238" y="4058467"/>
            <a:ext cx="3311525" cy="319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汇报人：</a:t>
            </a:r>
            <a:endParaRPr lang="en-US" altLang="zh-CN" dirty="0"/>
          </a:p>
        </p:txBody>
      </p:sp>
      <p:sp>
        <p:nvSpPr>
          <p:cNvPr id="18" name="标题 17"/>
          <p:cNvSpPr>
            <a:spLocks noGrp="1"/>
          </p:cNvSpPr>
          <p:nvPr userDrawn="1">
            <p:ph type="title" hasCustomPrompt="1"/>
          </p:nvPr>
        </p:nvSpPr>
        <p:spPr>
          <a:xfrm>
            <a:off x="587375" y="2565609"/>
            <a:ext cx="11017250" cy="78320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工业互联网与物联网研究所</a:t>
            </a:r>
            <a:endParaRPr lang="zh-CN" altLang="en-US" dirty="0"/>
          </a:p>
        </p:txBody>
      </p:sp>
      <p:sp>
        <p:nvSpPr>
          <p:cNvPr id="22" name="内容占位符 21"/>
          <p:cNvSpPr>
            <a:spLocks noGrp="1"/>
          </p:cNvSpPr>
          <p:nvPr userDrawn="1">
            <p:ph sz="quarter" idx="11" hasCustomPrompt="1"/>
          </p:nvPr>
        </p:nvSpPr>
        <p:spPr>
          <a:xfrm>
            <a:off x="587375" y="3462012"/>
            <a:ext cx="11017250" cy="380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altLang="zh-CN" dirty="0"/>
              <a:t>Institute for Industrial Internet &amp; Internet of Things</a:t>
            </a:r>
            <a:endParaRPr lang="en-US" altLang="zh-CN" dirty="0"/>
          </a:p>
        </p:txBody>
      </p:sp>
      <p:sp>
        <p:nvSpPr>
          <p:cNvPr id="23" name="内容占位符 16"/>
          <p:cNvSpPr>
            <a:spLocks noGrp="1"/>
          </p:cNvSpPr>
          <p:nvPr userDrawn="1">
            <p:ph sz="quarter" idx="12" hasCustomPrompt="1"/>
          </p:nvPr>
        </p:nvSpPr>
        <p:spPr>
          <a:xfrm>
            <a:off x="4440238" y="4491212"/>
            <a:ext cx="3311525" cy="319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汇报时间：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767752" y="6214433"/>
            <a:ext cx="265649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数字基础设施 </a:t>
            </a:r>
            <a:r>
              <a:rPr lang="en-US" altLang="zh-CN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I </a:t>
            </a:r>
            <a:r>
              <a:rPr lang="zh-CN" altLang="en-US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建设者 </a:t>
            </a:r>
            <a:r>
              <a:rPr lang="en-US" altLang="zh-CN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I </a:t>
            </a:r>
            <a:r>
              <a:rPr lang="zh-CN" altLang="en-US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运营者 </a:t>
            </a:r>
            <a:r>
              <a:rPr lang="en-US" altLang="zh-CN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I </a:t>
            </a:r>
            <a:r>
              <a:rPr lang="zh-CN" altLang="en-US" sz="11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创新者</a:t>
            </a:r>
            <a:endParaRPr lang="zh-CN" altLang="en-US" sz="1100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50" y="418556"/>
            <a:ext cx="29194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 userDrawn="1"/>
        </p:nvGrpSpPr>
        <p:grpSpPr>
          <a:xfrm>
            <a:off x="-8352" y="5192713"/>
            <a:ext cx="12208704" cy="208600"/>
            <a:chOff x="0" y="4843555"/>
            <a:chExt cx="12208704" cy="208600"/>
          </a:xfrm>
        </p:grpSpPr>
        <p:sp>
          <p:nvSpPr>
            <p:cNvPr id="7" name="任意多边形: 形状 6"/>
            <p:cNvSpPr/>
            <p:nvPr/>
          </p:nvSpPr>
          <p:spPr>
            <a:xfrm>
              <a:off x="0" y="4843555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125E"/>
                </a:gs>
                <a:gs pos="46000">
                  <a:schemeClr val="accent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H="1" flipV="1">
              <a:off x="5952794" y="4855042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ED6D00"/>
                </a:gs>
                <a:gs pos="100000">
                  <a:srgbClr val="F6AD2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148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14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 userDrawn="1"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  <a:noFill/>
          <a:ln w="9525">
            <a:noFill/>
          </a:ln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96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407988" y="488962"/>
            <a:ext cx="2568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内容占位符 17"/>
          <p:cNvSpPr>
            <a:spLocks noGrp="1"/>
          </p:cNvSpPr>
          <p:nvPr>
            <p:ph sz="quarter" idx="10"/>
          </p:nvPr>
        </p:nvSpPr>
        <p:spPr>
          <a:xfrm>
            <a:off x="5029972" y="2011551"/>
            <a:ext cx="5862637" cy="41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458275" y="1566180"/>
            <a:ext cx="2478175" cy="87643"/>
            <a:chOff x="0" y="4843555"/>
            <a:chExt cx="12208704" cy="208600"/>
          </a:xfrm>
        </p:grpSpPr>
        <p:sp>
          <p:nvSpPr>
            <p:cNvPr id="9" name="任意多边形: 形状 8"/>
            <p:cNvSpPr/>
            <p:nvPr/>
          </p:nvSpPr>
          <p:spPr>
            <a:xfrm>
              <a:off x="0" y="4843555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125E"/>
                </a:gs>
                <a:gs pos="46000">
                  <a:schemeClr val="accent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H="1" flipV="1">
              <a:off x="5952794" y="4855042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ED6D00"/>
                </a:gs>
                <a:gs pos="100000">
                  <a:srgbClr val="F6AD2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内容占位符 17"/>
          <p:cNvSpPr>
            <a:spLocks noGrp="1"/>
          </p:cNvSpPr>
          <p:nvPr>
            <p:ph sz="quarter" idx="15"/>
          </p:nvPr>
        </p:nvSpPr>
        <p:spPr>
          <a:xfrm>
            <a:off x="5029972" y="2839915"/>
            <a:ext cx="5862637" cy="41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17"/>
          <p:cNvSpPr>
            <a:spLocks noGrp="1"/>
          </p:cNvSpPr>
          <p:nvPr>
            <p:ph sz="quarter" idx="16"/>
          </p:nvPr>
        </p:nvSpPr>
        <p:spPr>
          <a:xfrm>
            <a:off x="5029972" y="3668279"/>
            <a:ext cx="5862637" cy="41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17"/>
          <p:cNvSpPr>
            <a:spLocks noGrp="1"/>
          </p:cNvSpPr>
          <p:nvPr>
            <p:ph sz="quarter" idx="17"/>
          </p:nvPr>
        </p:nvSpPr>
        <p:spPr>
          <a:xfrm>
            <a:off x="5029972" y="4496643"/>
            <a:ext cx="5862637" cy="41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内容占位符 17"/>
          <p:cNvSpPr>
            <a:spLocks noGrp="1"/>
          </p:cNvSpPr>
          <p:nvPr>
            <p:ph sz="quarter" idx="18"/>
          </p:nvPr>
        </p:nvSpPr>
        <p:spPr>
          <a:xfrm>
            <a:off x="5029972" y="5325008"/>
            <a:ext cx="5862637" cy="415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95123" y="158751"/>
            <a:ext cx="2758679" cy="6018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9089" y="158751"/>
            <a:ext cx="8116111" cy="6018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318700" y="158750"/>
            <a:ext cx="9347835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8051" y="-32385"/>
            <a:ext cx="12248515" cy="689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911225" y="195326"/>
            <a:ext cx="8496727" cy="4457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36600"/>
            <a:ext cx="12190413" cy="3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548813" y="239713"/>
            <a:ext cx="2338387" cy="268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4629" y="635634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12564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B70E12D-650A-4F1C-82EC-B471CFBF51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title"/>
          </p:nvPr>
        </p:nvSpPr>
        <p:spPr>
          <a:xfrm>
            <a:off x="263525" y="195326"/>
            <a:ext cx="9164955" cy="4457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鍐呭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56" y="79674"/>
            <a:ext cx="11030373" cy="6204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525" y="195326"/>
            <a:ext cx="9159875" cy="4457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536575" y="1057275"/>
            <a:ext cx="11118850" cy="5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2087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9"/>
          <p:cNvSpPr txBox="1"/>
          <p:nvPr userDrawn="1"/>
        </p:nvSpPr>
        <p:spPr>
          <a:xfrm>
            <a:off x="695325" y="2629176"/>
            <a:ext cx="108013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R="0" algn="ctr">
              <a:buClrTx/>
              <a:buSzTx/>
              <a:defRPr/>
            </a:pPr>
            <a:r>
              <a:rPr lang="zh-CN" altLang="en-US" sz="5400" b="1" noProof="1">
                <a:solidFill>
                  <a:schemeClr val="accent1"/>
                </a:solidFill>
                <a:latin typeface="+mn-ea"/>
                <a:ea typeface="+mn-ea"/>
                <a:sym typeface="+mn-ea"/>
              </a:rPr>
              <a:t>打造万物互联的智能世界</a:t>
            </a:r>
            <a:endParaRPr lang="en-US" altLang="zh-CN" sz="5400" b="1" noProof="1">
              <a:solidFill>
                <a:schemeClr val="accent1"/>
              </a:solidFill>
              <a:latin typeface="+mn-ea"/>
              <a:ea typeface="+mn-ea"/>
              <a:sym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40750" y="5620014"/>
            <a:ext cx="2013442" cy="965403"/>
            <a:chOff x="9517163" y="5462462"/>
            <a:chExt cx="2252445" cy="1080000"/>
          </a:xfrm>
        </p:grpSpPr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89608" y="5462462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hqprint"/>
            <a:stretch>
              <a:fillRect/>
            </a:stretch>
          </p:blipFill>
          <p:spPr>
            <a:xfrm>
              <a:off x="9517163" y="5462462"/>
              <a:ext cx="1080000" cy="108000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 userDrawn="1"/>
        </p:nvSpPr>
        <p:spPr>
          <a:xfrm>
            <a:off x="9565086" y="5694724"/>
            <a:ext cx="766684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2963441" y="4349896"/>
            <a:ext cx="6559228" cy="385298"/>
            <a:chOff x="3072220" y="4455602"/>
            <a:chExt cx="6559228" cy="385298"/>
          </a:xfrm>
        </p:grpSpPr>
        <p:sp>
          <p:nvSpPr>
            <p:cNvPr id="9" name="矩形 12"/>
            <p:cNvSpPr>
              <a:spLocks noChangeArrowheads="1"/>
            </p:cNvSpPr>
            <p:nvPr/>
          </p:nvSpPr>
          <p:spPr bwMode="auto">
            <a:xfrm>
              <a:off x="3413016" y="4455602"/>
              <a:ext cx="3238704" cy="38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zh-CN" sz="16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</a:rPr>
                <a:t>电话：+86 010-6230 0350</a:t>
              </a:r>
              <a:endParaRPr lang="zh-CN" altLang="zh-CN" sz="18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telephone-sign_76579"/>
            <p:cNvSpPr/>
            <p:nvPr/>
          </p:nvSpPr>
          <p:spPr>
            <a:xfrm>
              <a:off x="3072220" y="4495752"/>
              <a:ext cx="340796" cy="304998"/>
            </a:xfrm>
            <a:custGeom>
              <a:avLst/>
              <a:gdLst>
                <a:gd name="T0" fmla="*/ 5350 w 8573"/>
                <a:gd name="T1" fmla="*/ 2522 h 7684"/>
                <a:gd name="T2" fmla="*/ 5107 w 8573"/>
                <a:gd name="T3" fmla="*/ 1849 h 7684"/>
                <a:gd name="T4" fmla="*/ 5410 w 8573"/>
                <a:gd name="T5" fmla="*/ 1202 h 7684"/>
                <a:gd name="T6" fmla="*/ 6459 w 8573"/>
                <a:gd name="T7" fmla="*/ 244 h 7684"/>
                <a:gd name="T8" fmla="*/ 7088 w 8573"/>
                <a:gd name="T9" fmla="*/ 0 h 7684"/>
                <a:gd name="T10" fmla="*/ 7778 w 8573"/>
                <a:gd name="T11" fmla="*/ 304 h 7684"/>
                <a:gd name="T12" fmla="*/ 7883 w 8573"/>
                <a:gd name="T13" fmla="*/ 419 h 7684"/>
                <a:gd name="T14" fmla="*/ 7925 w 8573"/>
                <a:gd name="T15" fmla="*/ 472 h 7684"/>
                <a:gd name="T16" fmla="*/ 5504 w 8573"/>
                <a:gd name="T17" fmla="*/ 2683 h 7684"/>
                <a:gd name="T18" fmla="*/ 5455 w 8573"/>
                <a:gd name="T19" fmla="*/ 2637 h 7684"/>
                <a:gd name="T20" fmla="*/ 5350 w 8573"/>
                <a:gd name="T21" fmla="*/ 2522 h 7684"/>
                <a:gd name="T22" fmla="*/ 452 w 8573"/>
                <a:gd name="T23" fmla="*/ 7205 h 7684"/>
                <a:gd name="T24" fmla="*/ 501 w 8573"/>
                <a:gd name="T25" fmla="*/ 7251 h 7684"/>
                <a:gd name="T26" fmla="*/ 2922 w 8573"/>
                <a:gd name="T27" fmla="*/ 5040 h 7684"/>
                <a:gd name="T28" fmla="*/ 2880 w 8573"/>
                <a:gd name="T29" fmla="*/ 4987 h 7684"/>
                <a:gd name="T30" fmla="*/ 2775 w 8573"/>
                <a:gd name="T31" fmla="*/ 4872 h 7684"/>
                <a:gd name="T32" fmla="*/ 2085 w 8573"/>
                <a:gd name="T33" fmla="*/ 4568 h 7684"/>
                <a:gd name="T34" fmla="*/ 1456 w 8573"/>
                <a:gd name="T35" fmla="*/ 4812 h 7684"/>
                <a:gd name="T36" fmla="*/ 407 w 8573"/>
                <a:gd name="T37" fmla="*/ 5770 h 7684"/>
                <a:gd name="T38" fmla="*/ 347 w 8573"/>
                <a:gd name="T39" fmla="*/ 7090 h 7684"/>
                <a:gd name="T40" fmla="*/ 452 w 8573"/>
                <a:gd name="T41" fmla="*/ 7205 h 7684"/>
                <a:gd name="T42" fmla="*/ 7996 w 8573"/>
                <a:gd name="T43" fmla="*/ 966 h 7684"/>
                <a:gd name="T44" fmla="*/ 5989 w 8573"/>
                <a:gd name="T45" fmla="*/ 2798 h 7684"/>
                <a:gd name="T46" fmla="*/ 6399 w 8573"/>
                <a:gd name="T47" fmla="*/ 3030 h 7684"/>
                <a:gd name="T48" fmla="*/ 5167 w 8573"/>
                <a:gd name="T49" fmla="*/ 4826 h 7684"/>
                <a:gd name="T50" fmla="*/ 3185 w 8573"/>
                <a:gd name="T51" fmla="*/ 5955 h 7684"/>
                <a:gd name="T52" fmla="*/ 2993 w 8573"/>
                <a:gd name="T53" fmla="*/ 5534 h 7684"/>
                <a:gd name="T54" fmla="*/ 986 w 8573"/>
                <a:gd name="T55" fmla="*/ 7366 h 7684"/>
                <a:gd name="T56" fmla="*/ 1629 w 8573"/>
                <a:gd name="T57" fmla="*/ 7657 h 7684"/>
                <a:gd name="T58" fmla="*/ 1631 w 8573"/>
                <a:gd name="T59" fmla="*/ 7657 h 7684"/>
                <a:gd name="T60" fmla="*/ 1662 w 8573"/>
                <a:gd name="T61" fmla="*/ 7662 h 7684"/>
                <a:gd name="T62" fmla="*/ 1667 w 8573"/>
                <a:gd name="T63" fmla="*/ 7662 h 7684"/>
                <a:gd name="T64" fmla="*/ 2040 w 8573"/>
                <a:gd name="T65" fmla="*/ 7684 h 7684"/>
                <a:gd name="T66" fmla="*/ 2040 w 8573"/>
                <a:gd name="T67" fmla="*/ 7684 h 7684"/>
                <a:gd name="T68" fmla="*/ 6241 w 8573"/>
                <a:gd name="T69" fmla="*/ 5814 h 7684"/>
                <a:gd name="T70" fmla="*/ 8226 w 8573"/>
                <a:gd name="T71" fmla="*/ 1621 h 7684"/>
                <a:gd name="T72" fmla="*/ 7996 w 8573"/>
                <a:gd name="T73" fmla="*/ 966 h 7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73" h="7684">
                  <a:moveTo>
                    <a:pt x="5350" y="2522"/>
                  </a:moveTo>
                  <a:cubicBezTo>
                    <a:pt x="5182" y="2337"/>
                    <a:pt x="5095" y="2099"/>
                    <a:pt x="5107" y="1849"/>
                  </a:cubicBezTo>
                  <a:cubicBezTo>
                    <a:pt x="5118" y="1600"/>
                    <a:pt x="5226" y="1370"/>
                    <a:pt x="5410" y="1202"/>
                  </a:cubicBezTo>
                  <a:lnTo>
                    <a:pt x="6459" y="244"/>
                  </a:lnTo>
                  <a:cubicBezTo>
                    <a:pt x="6631" y="87"/>
                    <a:pt x="6855" y="0"/>
                    <a:pt x="7088" y="0"/>
                  </a:cubicBezTo>
                  <a:cubicBezTo>
                    <a:pt x="7350" y="0"/>
                    <a:pt x="7602" y="111"/>
                    <a:pt x="7778" y="304"/>
                  </a:cubicBezTo>
                  <a:lnTo>
                    <a:pt x="7883" y="419"/>
                  </a:lnTo>
                  <a:cubicBezTo>
                    <a:pt x="7899" y="436"/>
                    <a:pt x="7912" y="454"/>
                    <a:pt x="7925" y="472"/>
                  </a:cubicBezTo>
                  <a:lnTo>
                    <a:pt x="5504" y="2683"/>
                  </a:lnTo>
                  <a:cubicBezTo>
                    <a:pt x="5487" y="2668"/>
                    <a:pt x="5470" y="2653"/>
                    <a:pt x="5455" y="2637"/>
                  </a:cubicBezTo>
                  <a:lnTo>
                    <a:pt x="5350" y="2522"/>
                  </a:lnTo>
                  <a:close/>
                  <a:moveTo>
                    <a:pt x="452" y="7205"/>
                  </a:moveTo>
                  <a:cubicBezTo>
                    <a:pt x="467" y="7221"/>
                    <a:pt x="484" y="7236"/>
                    <a:pt x="501" y="7251"/>
                  </a:cubicBezTo>
                  <a:lnTo>
                    <a:pt x="2922" y="5040"/>
                  </a:lnTo>
                  <a:cubicBezTo>
                    <a:pt x="2909" y="5022"/>
                    <a:pt x="2896" y="5004"/>
                    <a:pt x="2880" y="4987"/>
                  </a:cubicBezTo>
                  <a:lnTo>
                    <a:pt x="2775" y="4872"/>
                  </a:lnTo>
                  <a:cubicBezTo>
                    <a:pt x="2599" y="4679"/>
                    <a:pt x="2347" y="4568"/>
                    <a:pt x="2085" y="4568"/>
                  </a:cubicBezTo>
                  <a:cubicBezTo>
                    <a:pt x="1852" y="4568"/>
                    <a:pt x="1628" y="4655"/>
                    <a:pt x="1456" y="4812"/>
                  </a:cubicBezTo>
                  <a:lnTo>
                    <a:pt x="407" y="5770"/>
                  </a:lnTo>
                  <a:cubicBezTo>
                    <a:pt x="26" y="6117"/>
                    <a:pt x="0" y="6709"/>
                    <a:pt x="347" y="7090"/>
                  </a:cubicBezTo>
                  <a:lnTo>
                    <a:pt x="452" y="7205"/>
                  </a:lnTo>
                  <a:close/>
                  <a:moveTo>
                    <a:pt x="7996" y="966"/>
                  </a:moveTo>
                  <a:lnTo>
                    <a:pt x="5989" y="2798"/>
                  </a:lnTo>
                  <a:cubicBezTo>
                    <a:pt x="6111" y="2900"/>
                    <a:pt x="6249" y="2978"/>
                    <a:pt x="6399" y="3030"/>
                  </a:cubicBezTo>
                  <a:cubicBezTo>
                    <a:pt x="6256" y="3391"/>
                    <a:pt x="5888" y="4167"/>
                    <a:pt x="5167" y="4826"/>
                  </a:cubicBezTo>
                  <a:cubicBezTo>
                    <a:pt x="4440" y="5490"/>
                    <a:pt x="3578" y="5826"/>
                    <a:pt x="3185" y="5955"/>
                  </a:cubicBezTo>
                  <a:cubicBezTo>
                    <a:pt x="3146" y="5804"/>
                    <a:pt x="3081" y="5662"/>
                    <a:pt x="2993" y="5534"/>
                  </a:cubicBezTo>
                  <a:lnTo>
                    <a:pt x="986" y="7366"/>
                  </a:lnTo>
                  <a:cubicBezTo>
                    <a:pt x="1169" y="7518"/>
                    <a:pt x="1388" y="7618"/>
                    <a:pt x="1629" y="7657"/>
                  </a:cubicBezTo>
                  <a:cubicBezTo>
                    <a:pt x="1630" y="7657"/>
                    <a:pt x="1630" y="7657"/>
                    <a:pt x="1631" y="7657"/>
                  </a:cubicBezTo>
                  <a:cubicBezTo>
                    <a:pt x="1631" y="7657"/>
                    <a:pt x="1641" y="7659"/>
                    <a:pt x="1662" y="7662"/>
                  </a:cubicBezTo>
                  <a:lnTo>
                    <a:pt x="1667" y="7662"/>
                  </a:lnTo>
                  <a:cubicBezTo>
                    <a:pt x="1727" y="7670"/>
                    <a:pt x="1855" y="7684"/>
                    <a:pt x="2040" y="7684"/>
                  </a:cubicBezTo>
                  <a:lnTo>
                    <a:pt x="2040" y="7684"/>
                  </a:lnTo>
                  <a:cubicBezTo>
                    <a:pt x="2844" y="7684"/>
                    <a:pt x="4459" y="7441"/>
                    <a:pt x="6241" y="5814"/>
                  </a:cubicBezTo>
                  <a:cubicBezTo>
                    <a:pt x="8573" y="3685"/>
                    <a:pt x="8271" y="1839"/>
                    <a:pt x="8226" y="1621"/>
                  </a:cubicBezTo>
                  <a:cubicBezTo>
                    <a:pt x="8208" y="1382"/>
                    <a:pt x="8129" y="1159"/>
                    <a:pt x="7996" y="9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700946" y="4455602"/>
              <a:ext cx="2930502" cy="385298"/>
              <a:chOff x="7161393" y="4455602"/>
              <a:chExt cx="2930502" cy="385298"/>
            </a:xfrm>
          </p:grpSpPr>
          <p:sp>
            <p:nvSpPr>
              <p:cNvPr id="12" name="矩形 10"/>
              <p:cNvSpPr>
                <a:spLocks noChangeArrowheads="1"/>
              </p:cNvSpPr>
              <p:nvPr/>
            </p:nvSpPr>
            <p:spPr bwMode="auto">
              <a:xfrm>
                <a:off x="7551415" y="4455602"/>
                <a:ext cx="2540480" cy="385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zh-CN" sz="1600" dirty="0">
                    <a:solidFill>
                      <a:schemeClr val="bg1">
                        <a:lumMod val="50000"/>
                      </a:schemeClr>
                    </a:solidFill>
                    <a:latin typeface="思源黑体 CN Regular" panose="020B0500000000000000" pitchFamily="34" charset="-122"/>
                  </a:rPr>
                  <a:t>Email：id@caict.ac.cn</a:t>
                </a:r>
                <a:endParaRPr lang="zh-CN" altLang="zh-CN" sz="18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written-letter_73473"/>
              <p:cNvSpPr/>
              <p:nvPr/>
            </p:nvSpPr>
            <p:spPr>
              <a:xfrm>
                <a:off x="7161393" y="4498029"/>
                <a:ext cx="340796" cy="300445"/>
              </a:xfrm>
              <a:custGeom>
                <a:avLst/>
                <a:gdLst>
                  <a:gd name="T0" fmla="*/ 472622 w 604011"/>
                  <a:gd name="T1" fmla="*/ 472622 w 604011"/>
                  <a:gd name="T2" fmla="*/ 472622 w 604011"/>
                  <a:gd name="T3" fmla="*/ 472622 w 604011"/>
                  <a:gd name="T4" fmla="*/ 472622 w 604011"/>
                  <a:gd name="T5" fmla="*/ 472622 w 604011"/>
                  <a:gd name="T6" fmla="*/ 472622 w 604011"/>
                  <a:gd name="T7" fmla="*/ 472622 w 604011"/>
                  <a:gd name="T8" fmla="*/ 472622 w 604011"/>
                  <a:gd name="T9" fmla="*/ 472622 w 604011"/>
                  <a:gd name="T10" fmla="*/ 472622 w 604011"/>
                  <a:gd name="T11" fmla="*/ 472622 w 604011"/>
                  <a:gd name="T12" fmla="*/ 472622 w 604011"/>
                  <a:gd name="T13" fmla="*/ 472622 w 604011"/>
                  <a:gd name="T14" fmla="*/ 472622 w 604011"/>
                  <a:gd name="T15" fmla="*/ 472622 w 604011"/>
                  <a:gd name="T16" fmla="*/ 472622 w 604011"/>
                  <a:gd name="T17" fmla="*/ 472622 w 604011"/>
                  <a:gd name="T18" fmla="*/ 472622 w 604011"/>
                  <a:gd name="T19" fmla="*/ 472622 w 604011"/>
                  <a:gd name="T20" fmla="*/ 472622 w 604011"/>
                  <a:gd name="T21" fmla="*/ 472622 w 604011"/>
                  <a:gd name="T22" fmla="*/ 472622 w 604011"/>
                  <a:gd name="T23" fmla="*/ 472622 w 604011"/>
                  <a:gd name="T24" fmla="*/ 472622 w 604011"/>
                  <a:gd name="T25" fmla="*/ 472622 w 604011"/>
                  <a:gd name="T26" fmla="*/ 472622 w 604011"/>
                  <a:gd name="T27" fmla="*/ 472622 w 604011"/>
                  <a:gd name="T28" fmla="*/ 472622 w 604011"/>
                  <a:gd name="T29" fmla="*/ 472622 w 604011"/>
                  <a:gd name="T30" fmla="*/ 472622 w 604011"/>
                  <a:gd name="T31" fmla="*/ 472622 w 604011"/>
                  <a:gd name="T32" fmla="*/ 472622 w 604011"/>
                  <a:gd name="T33" fmla="*/ 472622 w 604011"/>
                  <a:gd name="T34" fmla="*/ 472622 w 604011"/>
                  <a:gd name="T35" fmla="*/ 472622 w 604011"/>
                  <a:gd name="T36" fmla="*/ 472622 w 604011"/>
                  <a:gd name="T37" fmla="*/ 472622 w 604011"/>
                  <a:gd name="T38" fmla="*/ 472622 w 604011"/>
                  <a:gd name="T39" fmla="*/ 472622 w 604011"/>
                  <a:gd name="T40" fmla="*/ 472622 w 604011"/>
                  <a:gd name="T41" fmla="*/ 472622 w 604011"/>
                  <a:gd name="T42" fmla="*/ 472622 w 604011"/>
                  <a:gd name="T43" fmla="*/ 472622 w 604011"/>
                  <a:gd name="T44" fmla="*/ 472622 w 604011"/>
                  <a:gd name="T45" fmla="*/ 472622 w 604011"/>
                  <a:gd name="T46" fmla="*/ 472622 w 604011"/>
                  <a:gd name="T47" fmla="*/ 472622 w 604011"/>
                  <a:gd name="T48" fmla="*/ 472622 w 604011"/>
                  <a:gd name="T49" fmla="*/ 472622 w 604011"/>
                  <a:gd name="T50" fmla="*/ 472622 w 604011"/>
                  <a:gd name="T51" fmla="*/ 472622 w 604011"/>
                  <a:gd name="T52" fmla="*/ 472622 w 604011"/>
                  <a:gd name="T53" fmla="*/ 472622 w 604011"/>
                  <a:gd name="T54" fmla="*/ 472622 w 604011"/>
                  <a:gd name="T55" fmla="*/ 472622 w 604011"/>
                  <a:gd name="T56" fmla="*/ 472622 w 604011"/>
                  <a:gd name="T57" fmla="*/ 472622 w 604011"/>
                  <a:gd name="T58" fmla="*/ 472622 w 604011"/>
                  <a:gd name="T59" fmla="*/ 472622 w 604011"/>
                  <a:gd name="T60" fmla="*/ 472622 w 604011"/>
                  <a:gd name="T61" fmla="*/ 472622 w 604011"/>
                  <a:gd name="T62" fmla="*/ 472622 w 604011"/>
                  <a:gd name="T63" fmla="*/ 472622 w 604011"/>
                  <a:gd name="T64" fmla="*/ 472622 w 604011"/>
                  <a:gd name="T65" fmla="*/ 472622 w 604011"/>
                  <a:gd name="T66" fmla="*/ 472622 w 604011"/>
                  <a:gd name="T67" fmla="*/ 472622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22" h="2315">
                    <a:moveTo>
                      <a:pt x="751" y="330"/>
                    </a:moveTo>
                    <a:cubicBezTo>
                      <a:pt x="751" y="293"/>
                      <a:pt x="781" y="263"/>
                      <a:pt x="818" y="263"/>
                    </a:cubicBezTo>
                    <a:lnTo>
                      <a:pt x="1754" y="263"/>
                    </a:lnTo>
                    <a:cubicBezTo>
                      <a:pt x="1791" y="263"/>
                      <a:pt x="1821" y="293"/>
                      <a:pt x="1821" y="330"/>
                    </a:cubicBezTo>
                    <a:cubicBezTo>
                      <a:pt x="1821" y="367"/>
                      <a:pt x="1791" y="397"/>
                      <a:pt x="1754" y="397"/>
                    </a:cubicBezTo>
                    <a:lnTo>
                      <a:pt x="818" y="397"/>
                    </a:lnTo>
                    <a:cubicBezTo>
                      <a:pt x="781" y="397"/>
                      <a:pt x="751" y="367"/>
                      <a:pt x="751" y="330"/>
                    </a:cubicBezTo>
                    <a:close/>
                    <a:moveTo>
                      <a:pt x="2622" y="837"/>
                    </a:moveTo>
                    <a:lnTo>
                      <a:pt x="2622" y="2035"/>
                    </a:lnTo>
                    <a:cubicBezTo>
                      <a:pt x="2622" y="2189"/>
                      <a:pt x="2497" y="2315"/>
                      <a:pt x="2343" y="2315"/>
                    </a:cubicBezTo>
                    <a:lnTo>
                      <a:pt x="279" y="2315"/>
                    </a:lnTo>
                    <a:cubicBezTo>
                      <a:pt x="125" y="2315"/>
                      <a:pt x="0" y="2189"/>
                      <a:pt x="0" y="2035"/>
                    </a:cubicBezTo>
                    <a:lnTo>
                      <a:pt x="0" y="837"/>
                    </a:lnTo>
                    <a:cubicBezTo>
                      <a:pt x="0" y="683"/>
                      <a:pt x="125" y="558"/>
                      <a:pt x="279" y="558"/>
                    </a:cubicBezTo>
                    <a:lnTo>
                      <a:pt x="486" y="558"/>
                    </a:lnTo>
                    <a:lnTo>
                      <a:pt x="486" y="183"/>
                    </a:lnTo>
                    <a:cubicBezTo>
                      <a:pt x="486" y="82"/>
                      <a:pt x="569" y="0"/>
                      <a:pt x="670" y="0"/>
                    </a:cubicBezTo>
                    <a:lnTo>
                      <a:pt x="1927" y="0"/>
                    </a:lnTo>
                    <a:cubicBezTo>
                      <a:pt x="2028" y="0"/>
                      <a:pt x="2111" y="82"/>
                      <a:pt x="2111" y="183"/>
                    </a:cubicBezTo>
                    <a:lnTo>
                      <a:pt x="2111" y="558"/>
                    </a:lnTo>
                    <a:lnTo>
                      <a:pt x="2343" y="558"/>
                    </a:lnTo>
                    <a:cubicBezTo>
                      <a:pt x="2497" y="558"/>
                      <a:pt x="2622" y="683"/>
                      <a:pt x="2622" y="837"/>
                    </a:cubicBezTo>
                    <a:close/>
                    <a:moveTo>
                      <a:pt x="2420" y="1997"/>
                    </a:moveTo>
                    <a:lnTo>
                      <a:pt x="1583" y="1452"/>
                    </a:lnTo>
                    <a:lnTo>
                      <a:pt x="2422" y="861"/>
                    </a:lnTo>
                    <a:cubicBezTo>
                      <a:pt x="2452" y="839"/>
                      <a:pt x="2459" y="798"/>
                      <a:pt x="2438" y="768"/>
                    </a:cubicBezTo>
                    <a:cubicBezTo>
                      <a:pt x="2417" y="738"/>
                      <a:pt x="2375" y="730"/>
                      <a:pt x="2345" y="752"/>
                    </a:cubicBezTo>
                    <a:lnTo>
                      <a:pt x="1978" y="1011"/>
                    </a:lnTo>
                    <a:lnTo>
                      <a:pt x="1978" y="778"/>
                    </a:lnTo>
                    <a:lnTo>
                      <a:pt x="1978" y="764"/>
                    </a:lnTo>
                    <a:lnTo>
                      <a:pt x="1978" y="183"/>
                    </a:lnTo>
                    <a:cubicBezTo>
                      <a:pt x="1978" y="156"/>
                      <a:pt x="1955" y="133"/>
                      <a:pt x="1927" y="133"/>
                    </a:cubicBezTo>
                    <a:lnTo>
                      <a:pt x="670" y="133"/>
                    </a:lnTo>
                    <a:cubicBezTo>
                      <a:pt x="642" y="133"/>
                      <a:pt x="620" y="156"/>
                      <a:pt x="620" y="183"/>
                    </a:cubicBezTo>
                    <a:lnTo>
                      <a:pt x="620" y="755"/>
                    </a:lnTo>
                    <a:lnTo>
                      <a:pt x="620" y="755"/>
                    </a:lnTo>
                    <a:lnTo>
                      <a:pt x="620" y="995"/>
                    </a:lnTo>
                    <a:lnTo>
                      <a:pt x="279" y="756"/>
                    </a:lnTo>
                    <a:cubicBezTo>
                      <a:pt x="249" y="735"/>
                      <a:pt x="208" y="742"/>
                      <a:pt x="186" y="773"/>
                    </a:cubicBezTo>
                    <a:cubicBezTo>
                      <a:pt x="165" y="803"/>
                      <a:pt x="173" y="844"/>
                      <a:pt x="203" y="865"/>
                    </a:cubicBezTo>
                    <a:lnTo>
                      <a:pt x="1046" y="1458"/>
                    </a:lnTo>
                    <a:lnTo>
                      <a:pt x="205" y="2005"/>
                    </a:lnTo>
                    <a:cubicBezTo>
                      <a:pt x="174" y="2025"/>
                      <a:pt x="165" y="2066"/>
                      <a:pt x="185" y="2097"/>
                    </a:cubicBezTo>
                    <a:cubicBezTo>
                      <a:pt x="198" y="2117"/>
                      <a:pt x="219" y="2127"/>
                      <a:pt x="241" y="2127"/>
                    </a:cubicBezTo>
                    <a:cubicBezTo>
                      <a:pt x="254" y="2127"/>
                      <a:pt x="266" y="2124"/>
                      <a:pt x="277" y="2117"/>
                    </a:cubicBezTo>
                    <a:lnTo>
                      <a:pt x="1161" y="1542"/>
                    </a:lnTo>
                    <a:cubicBezTo>
                      <a:pt x="1162" y="1541"/>
                      <a:pt x="1162" y="1540"/>
                      <a:pt x="1163" y="1540"/>
                    </a:cubicBezTo>
                    <a:lnTo>
                      <a:pt x="1201" y="1566"/>
                    </a:lnTo>
                    <a:cubicBezTo>
                      <a:pt x="1234" y="1589"/>
                      <a:pt x="1272" y="1601"/>
                      <a:pt x="1311" y="1601"/>
                    </a:cubicBezTo>
                    <a:cubicBezTo>
                      <a:pt x="1350" y="1601"/>
                      <a:pt x="1389" y="1589"/>
                      <a:pt x="1422" y="1566"/>
                    </a:cubicBezTo>
                    <a:lnTo>
                      <a:pt x="1466" y="1535"/>
                    </a:lnTo>
                    <a:lnTo>
                      <a:pt x="2347" y="2108"/>
                    </a:lnTo>
                    <a:cubicBezTo>
                      <a:pt x="2359" y="2116"/>
                      <a:pt x="2371" y="2119"/>
                      <a:pt x="2384" y="2119"/>
                    </a:cubicBezTo>
                    <a:cubicBezTo>
                      <a:pt x="2405" y="2119"/>
                      <a:pt x="2427" y="2109"/>
                      <a:pt x="2440" y="2089"/>
                    </a:cubicBezTo>
                    <a:cubicBezTo>
                      <a:pt x="2460" y="2058"/>
                      <a:pt x="2451" y="2017"/>
                      <a:pt x="2420" y="1997"/>
                    </a:cubicBezTo>
                    <a:close/>
                    <a:moveTo>
                      <a:pt x="818" y="695"/>
                    </a:moveTo>
                    <a:lnTo>
                      <a:pt x="1754" y="695"/>
                    </a:lnTo>
                    <a:cubicBezTo>
                      <a:pt x="1791" y="695"/>
                      <a:pt x="1821" y="665"/>
                      <a:pt x="1821" y="628"/>
                    </a:cubicBezTo>
                    <a:cubicBezTo>
                      <a:pt x="1821" y="591"/>
                      <a:pt x="1791" y="561"/>
                      <a:pt x="1754" y="561"/>
                    </a:cubicBezTo>
                    <a:lnTo>
                      <a:pt x="818" y="561"/>
                    </a:lnTo>
                    <a:cubicBezTo>
                      <a:pt x="781" y="561"/>
                      <a:pt x="751" y="591"/>
                      <a:pt x="751" y="628"/>
                    </a:cubicBezTo>
                    <a:cubicBezTo>
                      <a:pt x="751" y="665"/>
                      <a:pt x="781" y="695"/>
                      <a:pt x="818" y="695"/>
                    </a:cubicBezTo>
                    <a:close/>
                    <a:moveTo>
                      <a:pt x="818" y="993"/>
                    </a:moveTo>
                    <a:lnTo>
                      <a:pt x="1754" y="993"/>
                    </a:lnTo>
                    <a:cubicBezTo>
                      <a:pt x="1791" y="993"/>
                      <a:pt x="1821" y="963"/>
                      <a:pt x="1821" y="926"/>
                    </a:cubicBezTo>
                    <a:cubicBezTo>
                      <a:pt x="1821" y="889"/>
                      <a:pt x="1791" y="859"/>
                      <a:pt x="1754" y="859"/>
                    </a:cubicBezTo>
                    <a:lnTo>
                      <a:pt x="818" y="859"/>
                    </a:lnTo>
                    <a:cubicBezTo>
                      <a:pt x="781" y="859"/>
                      <a:pt x="751" y="889"/>
                      <a:pt x="751" y="926"/>
                    </a:cubicBezTo>
                    <a:cubicBezTo>
                      <a:pt x="751" y="963"/>
                      <a:pt x="781" y="993"/>
                      <a:pt x="818" y="9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组合 13"/>
          <p:cNvGrpSpPr/>
          <p:nvPr userDrawn="1"/>
        </p:nvGrpSpPr>
        <p:grpSpPr>
          <a:xfrm>
            <a:off x="0" y="5192713"/>
            <a:ext cx="12208704" cy="208600"/>
            <a:chOff x="0" y="4843555"/>
            <a:chExt cx="12208704" cy="208600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4843555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125E"/>
                </a:gs>
                <a:gs pos="46000">
                  <a:schemeClr val="accent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 flipH="1" flipV="1">
              <a:off x="5952794" y="4855042"/>
              <a:ext cx="6255910" cy="197113"/>
            </a:xfrm>
            <a:custGeom>
              <a:avLst/>
              <a:gdLst>
                <a:gd name="connsiteX0" fmla="*/ 0 w 5973916"/>
                <a:gd name="connsiteY0" fmla="*/ 0 h 194573"/>
                <a:gd name="connsiteX1" fmla="*/ 5374897 w 5973916"/>
                <a:gd name="connsiteY1" fmla="*/ 0 h 194573"/>
                <a:gd name="connsiteX2" fmla="*/ 5623984 w 5973916"/>
                <a:gd name="connsiteY2" fmla="*/ 39346 h 194573"/>
                <a:gd name="connsiteX3" fmla="*/ 5844746 w 5973916"/>
                <a:gd name="connsiteY3" fmla="*/ 100150 h 194573"/>
                <a:gd name="connsiteX4" fmla="*/ 5973916 w 5973916"/>
                <a:gd name="connsiteY4" fmla="*/ 151213 h 194573"/>
                <a:gd name="connsiteX5" fmla="*/ 5878390 w 5973916"/>
                <a:gd name="connsiteY5" fmla="*/ 177727 h 194573"/>
                <a:gd name="connsiteX6" fmla="*/ 5796224 w 5973916"/>
                <a:gd name="connsiteY6" fmla="*/ 194573 h 194573"/>
                <a:gd name="connsiteX7" fmla="*/ 0 w 5973916"/>
                <a:gd name="connsiteY7" fmla="*/ 194573 h 194573"/>
                <a:gd name="connsiteX0-1" fmla="*/ 0 w 5973916"/>
                <a:gd name="connsiteY0-2" fmla="*/ 0 h 194573"/>
                <a:gd name="connsiteX1-3" fmla="*/ 5374897 w 5973916"/>
                <a:gd name="connsiteY1-4" fmla="*/ 0 h 194573"/>
                <a:gd name="connsiteX2-5" fmla="*/ 5623984 w 5973916"/>
                <a:gd name="connsiteY2-6" fmla="*/ 39346 h 194573"/>
                <a:gd name="connsiteX3-7" fmla="*/ 5844746 w 5973916"/>
                <a:gd name="connsiteY3-8" fmla="*/ 100150 h 194573"/>
                <a:gd name="connsiteX4-9" fmla="*/ 5973916 w 5973916"/>
                <a:gd name="connsiteY4-10" fmla="*/ 151213 h 194573"/>
                <a:gd name="connsiteX5-11" fmla="*/ 5878390 w 5973916"/>
                <a:gd name="connsiteY5-12" fmla="*/ 177727 h 194573"/>
                <a:gd name="connsiteX6-13" fmla="*/ 5796224 w 5973916"/>
                <a:gd name="connsiteY6-14" fmla="*/ 194573 h 194573"/>
                <a:gd name="connsiteX7-15" fmla="*/ 0 w 5973916"/>
                <a:gd name="connsiteY7-16" fmla="*/ 194573 h 194573"/>
                <a:gd name="connsiteX8" fmla="*/ 0 w 5973916"/>
                <a:gd name="connsiteY8" fmla="*/ 0 h 194573"/>
                <a:gd name="connsiteX0-17" fmla="*/ 0 w 5973916"/>
                <a:gd name="connsiteY0-18" fmla="*/ 0 h 194573"/>
                <a:gd name="connsiteX1-19" fmla="*/ 5374897 w 5973916"/>
                <a:gd name="connsiteY1-20" fmla="*/ 0 h 194573"/>
                <a:gd name="connsiteX2-21" fmla="*/ 5623984 w 5973916"/>
                <a:gd name="connsiteY2-22" fmla="*/ 39346 h 194573"/>
                <a:gd name="connsiteX3-23" fmla="*/ 5844746 w 5973916"/>
                <a:gd name="connsiteY3-24" fmla="*/ 100150 h 194573"/>
                <a:gd name="connsiteX4-25" fmla="*/ 5973916 w 5973916"/>
                <a:gd name="connsiteY4-26" fmla="*/ 151213 h 194573"/>
                <a:gd name="connsiteX5-27" fmla="*/ 5878390 w 5973916"/>
                <a:gd name="connsiteY5-28" fmla="*/ 177727 h 194573"/>
                <a:gd name="connsiteX6-29" fmla="*/ 5796224 w 5973916"/>
                <a:gd name="connsiteY6-30" fmla="*/ 194573 h 194573"/>
                <a:gd name="connsiteX7-31" fmla="*/ 0 w 5973916"/>
                <a:gd name="connsiteY7-32" fmla="*/ 194573 h 194573"/>
                <a:gd name="connsiteX8-33" fmla="*/ 0 w 5973916"/>
                <a:gd name="connsiteY8-34" fmla="*/ 0 h 194573"/>
                <a:gd name="connsiteX0-35" fmla="*/ 0 w 5973916"/>
                <a:gd name="connsiteY0-36" fmla="*/ 0 h 194573"/>
                <a:gd name="connsiteX1-37" fmla="*/ 5374897 w 5973916"/>
                <a:gd name="connsiteY1-38" fmla="*/ 0 h 194573"/>
                <a:gd name="connsiteX2-39" fmla="*/ 5844746 w 5973916"/>
                <a:gd name="connsiteY2-40" fmla="*/ 100150 h 194573"/>
                <a:gd name="connsiteX3-41" fmla="*/ 5973916 w 5973916"/>
                <a:gd name="connsiteY3-42" fmla="*/ 151213 h 194573"/>
                <a:gd name="connsiteX4-43" fmla="*/ 5878390 w 5973916"/>
                <a:gd name="connsiteY4-44" fmla="*/ 177727 h 194573"/>
                <a:gd name="connsiteX5-45" fmla="*/ 5796224 w 5973916"/>
                <a:gd name="connsiteY5-46" fmla="*/ 194573 h 194573"/>
                <a:gd name="connsiteX6-47" fmla="*/ 0 w 5973916"/>
                <a:gd name="connsiteY6-48" fmla="*/ 194573 h 194573"/>
                <a:gd name="connsiteX7-49" fmla="*/ 0 w 5973916"/>
                <a:gd name="connsiteY7-50" fmla="*/ 0 h 194573"/>
                <a:gd name="connsiteX0-51" fmla="*/ 0 w 5973916"/>
                <a:gd name="connsiteY0-52" fmla="*/ 0 h 194573"/>
                <a:gd name="connsiteX1-53" fmla="*/ 5374897 w 5973916"/>
                <a:gd name="connsiteY1-54" fmla="*/ 0 h 194573"/>
                <a:gd name="connsiteX2-55" fmla="*/ 5844746 w 5973916"/>
                <a:gd name="connsiteY2-56" fmla="*/ 100150 h 194573"/>
                <a:gd name="connsiteX3-57" fmla="*/ 5973916 w 5973916"/>
                <a:gd name="connsiteY3-58" fmla="*/ 151213 h 194573"/>
                <a:gd name="connsiteX4-59" fmla="*/ 5878390 w 5973916"/>
                <a:gd name="connsiteY4-60" fmla="*/ 177727 h 194573"/>
                <a:gd name="connsiteX5-61" fmla="*/ 5796224 w 5973916"/>
                <a:gd name="connsiteY5-62" fmla="*/ 194573 h 194573"/>
                <a:gd name="connsiteX6-63" fmla="*/ 0 w 5973916"/>
                <a:gd name="connsiteY6-64" fmla="*/ 194573 h 194573"/>
                <a:gd name="connsiteX7-65" fmla="*/ 0 w 5973916"/>
                <a:gd name="connsiteY7-66" fmla="*/ 0 h 194573"/>
                <a:gd name="connsiteX0-67" fmla="*/ 0 w 5973916"/>
                <a:gd name="connsiteY0-68" fmla="*/ 0 h 194573"/>
                <a:gd name="connsiteX1-69" fmla="*/ 5374897 w 5973916"/>
                <a:gd name="connsiteY1-70" fmla="*/ 0 h 194573"/>
                <a:gd name="connsiteX2-71" fmla="*/ 5844746 w 5973916"/>
                <a:gd name="connsiteY2-72" fmla="*/ 100150 h 194573"/>
                <a:gd name="connsiteX3-73" fmla="*/ 5973916 w 5973916"/>
                <a:gd name="connsiteY3-74" fmla="*/ 151213 h 194573"/>
                <a:gd name="connsiteX4-75" fmla="*/ 5878390 w 5973916"/>
                <a:gd name="connsiteY4-76" fmla="*/ 177727 h 194573"/>
                <a:gd name="connsiteX5-77" fmla="*/ 5796224 w 5973916"/>
                <a:gd name="connsiteY5-78" fmla="*/ 194573 h 194573"/>
                <a:gd name="connsiteX6-79" fmla="*/ 0 w 5973916"/>
                <a:gd name="connsiteY6-80" fmla="*/ 194573 h 194573"/>
                <a:gd name="connsiteX7-81" fmla="*/ 0 w 5973916"/>
                <a:gd name="connsiteY7-82" fmla="*/ 0 h 194573"/>
                <a:gd name="connsiteX0-83" fmla="*/ 0 w 5973916"/>
                <a:gd name="connsiteY0-84" fmla="*/ 0 h 194573"/>
                <a:gd name="connsiteX1-85" fmla="*/ 5374897 w 5973916"/>
                <a:gd name="connsiteY1-86" fmla="*/ 0 h 194573"/>
                <a:gd name="connsiteX2-87" fmla="*/ 5844746 w 5973916"/>
                <a:gd name="connsiteY2-88" fmla="*/ 100150 h 194573"/>
                <a:gd name="connsiteX3-89" fmla="*/ 5973916 w 5973916"/>
                <a:gd name="connsiteY3-90" fmla="*/ 151213 h 194573"/>
                <a:gd name="connsiteX4-91" fmla="*/ 5886963 w 5973916"/>
                <a:gd name="connsiteY4-92" fmla="*/ 179632 h 194573"/>
                <a:gd name="connsiteX5-93" fmla="*/ 5796224 w 5973916"/>
                <a:gd name="connsiteY5-94" fmla="*/ 194573 h 194573"/>
                <a:gd name="connsiteX6-95" fmla="*/ 0 w 5973916"/>
                <a:gd name="connsiteY6-96" fmla="*/ 194573 h 194573"/>
                <a:gd name="connsiteX7-97" fmla="*/ 0 w 5973916"/>
                <a:gd name="connsiteY7-98" fmla="*/ 0 h 194573"/>
                <a:gd name="connsiteX0-99" fmla="*/ 0 w 5973916"/>
                <a:gd name="connsiteY0-100" fmla="*/ 0 h 194573"/>
                <a:gd name="connsiteX1-101" fmla="*/ 5374897 w 5973916"/>
                <a:gd name="connsiteY1-102" fmla="*/ 0 h 194573"/>
                <a:gd name="connsiteX2-103" fmla="*/ 5844746 w 5973916"/>
                <a:gd name="connsiteY2-104" fmla="*/ 100150 h 194573"/>
                <a:gd name="connsiteX3-105" fmla="*/ 5973916 w 5973916"/>
                <a:gd name="connsiteY3-106" fmla="*/ 151213 h 194573"/>
                <a:gd name="connsiteX4-107" fmla="*/ 5886963 w 5973916"/>
                <a:gd name="connsiteY4-108" fmla="*/ 179632 h 194573"/>
                <a:gd name="connsiteX5-109" fmla="*/ 5796224 w 5973916"/>
                <a:gd name="connsiteY5-110" fmla="*/ 194573 h 194573"/>
                <a:gd name="connsiteX6-111" fmla="*/ 0 w 5973916"/>
                <a:gd name="connsiteY6-112" fmla="*/ 194573 h 194573"/>
                <a:gd name="connsiteX7-113" fmla="*/ 0 w 5973916"/>
                <a:gd name="connsiteY7-114" fmla="*/ 0 h 194573"/>
                <a:gd name="connsiteX0-115" fmla="*/ 0 w 5973916"/>
                <a:gd name="connsiteY0-116" fmla="*/ 0 h 194573"/>
                <a:gd name="connsiteX1-117" fmla="*/ 5374897 w 5973916"/>
                <a:gd name="connsiteY1-118" fmla="*/ 0 h 194573"/>
                <a:gd name="connsiteX2-119" fmla="*/ 5844746 w 5973916"/>
                <a:gd name="connsiteY2-120" fmla="*/ 100150 h 194573"/>
                <a:gd name="connsiteX3-121" fmla="*/ 5973916 w 5973916"/>
                <a:gd name="connsiteY3-122" fmla="*/ 151213 h 194573"/>
                <a:gd name="connsiteX4-123" fmla="*/ 5886963 w 5973916"/>
                <a:gd name="connsiteY4-124" fmla="*/ 179632 h 194573"/>
                <a:gd name="connsiteX5-125" fmla="*/ 5796224 w 5973916"/>
                <a:gd name="connsiteY5-126" fmla="*/ 194573 h 194573"/>
                <a:gd name="connsiteX6-127" fmla="*/ 0 w 5973916"/>
                <a:gd name="connsiteY6-128" fmla="*/ 194573 h 194573"/>
                <a:gd name="connsiteX7-129" fmla="*/ 0 w 5973916"/>
                <a:gd name="connsiteY7-130" fmla="*/ 0 h 194573"/>
                <a:gd name="connsiteX0-131" fmla="*/ 0 w 5973916"/>
                <a:gd name="connsiteY0-132" fmla="*/ 19 h 194592"/>
                <a:gd name="connsiteX1-133" fmla="*/ 5374897 w 5973916"/>
                <a:gd name="connsiteY1-134" fmla="*/ 19 h 194592"/>
                <a:gd name="connsiteX2-135" fmla="*/ 5844746 w 5973916"/>
                <a:gd name="connsiteY2-136" fmla="*/ 100169 h 194592"/>
                <a:gd name="connsiteX3-137" fmla="*/ 5973916 w 5973916"/>
                <a:gd name="connsiteY3-138" fmla="*/ 151232 h 194592"/>
                <a:gd name="connsiteX4-139" fmla="*/ 5886963 w 5973916"/>
                <a:gd name="connsiteY4-140" fmla="*/ 179651 h 194592"/>
                <a:gd name="connsiteX5-141" fmla="*/ 5796224 w 5973916"/>
                <a:gd name="connsiteY5-142" fmla="*/ 194592 h 194592"/>
                <a:gd name="connsiteX6-143" fmla="*/ 0 w 5973916"/>
                <a:gd name="connsiteY6-144" fmla="*/ 194592 h 194592"/>
                <a:gd name="connsiteX7-145" fmla="*/ 0 w 5973916"/>
                <a:gd name="connsiteY7-146" fmla="*/ 19 h 194592"/>
                <a:gd name="connsiteX0-147" fmla="*/ 0 w 5973916"/>
                <a:gd name="connsiteY0-148" fmla="*/ 19 h 194592"/>
                <a:gd name="connsiteX1-149" fmla="*/ 5374897 w 5973916"/>
                <a:gd name="connsiteY1-150" fmla="*/ 19 h 194592"/>
                <a:gd name="connsiteX2-151" fmla="*/ 5844746 w 5973916"/>
                <a:gd name="connsiteY2-152" fmla="*/ 100169 h 194592"/>
                <a:gd name="connsiteX3-153" fmla="*/ 5973916 w 5973916"/>
                <a:gd name="connsiteY3-154" fmla="*/ 151232 h 194592"/>
                <a:gd name="connsiteX4-155" fmla="*/ 5886963 w 5973916"/>
                <a:gd name="connsiteY4-156" fmla="*/ 179651 h 194592"/>
                <a:gd name="connsiteX5-157" fmla="*/ 5796224 w 5973916"/>
                <a:gd name="connsiteY5-158" fmla="*/ 194592 h 194592"/>
                <a:gd name="connsiteX6-159" fmla="*/ 0 w 5973916"/>
                <a:gd name="connsiteY6-160" fmla="*/ 194592 h 194592"/>
                <a:gd name="connsiteX7-161" fmla="*/ 0 w 5973916"/>
                <a:gd name="connsiteY7-162" fmla="*/ 19 h 194592"/>
                <a:gd name="connsiteX0-163" fmla="*/ 0 w 6017259"/>
                <a:gd name="connsiteY0-164" fmla="*/ 0 h 194573"/>
                <a:gd name="connsiteX1-165" fmla="*/ 5374897 w 6017259"/>
                <a:gd name="connsiteY1-166" fmla="*/ 0 h 194573"/>
                <a:gd name="connsiteX2-167" fmla="*/ 5973916 w 6017259"/>
                <a:gd name="connsiteY2-168" fmla="*/ 151213 h 194573"/>
                <a:gd name="connsiteX3-169" fmla="*/ 5886963 w 6017259"/>
                <a:gd name="connsiteY3-170" fmla="*/ 179632 h 194573"/>
                <a:gd name="connsiteX4-171" fmla="*/ 5796224 w 6017259"/>
                <a:gd name="connsiteY4-172" fmla="*/ 194573 h 194573"/>
                <a:gd name="connsiteX5-173" fmla="*/ 0 w 6017259"/>
                <a:gd name="connsiteY5-174" fmla="*/ 194573 h 194573"/>
                <a:gd name="connsiteX6-175" fmla="*/ 0 w 6017259"/>
                <a:gd name="connsiteY6-176" fmla="*/ 0 h 194573"/>
                <a:gd name="connsiteX0-177" fmla="*/ 0 w 5973916"/>
                <a:gd name="connsiteY0-178" fmla="*/ 0 h 194573"/>
                <a:gd name="connsiteX1-179" fmla="*/ 5374897 w 5973916"/>
                <a:gd name="connsiteY1-180" fmla="*/ 0 h 194573"/>
                <a:gd name="connsiteX2-181" fmla="*/ 5973916 w 5973916"/>
                <a:gd name="connsiteY2-182" fmla="*/ 151213 h 194573"/>
                <a:gd name="connsiteX3-183" fmla="*/ 5886963 w 5973916"/>
                <a:gd name="connsiteY3-184" fmla="*/ 179632 h 194573"/>
                <a:gd name="connsiteX4-185" fmla="*/ 5796224 w 5973916"/>
                <a:gd name="connsiteY4-186" fmla="*/ 194573 h 194573"/>
                <a:gd name="connsiteX5-187" fmla="*/ 0 w 5973916"/>
                <a:gd name="connsiteY5-188" fmla="*/ 194573 h 194573"/>
                <a:gd name="connsiteX6-189" fmla="*/ 0 w 5973916"/>
                <a:gd name="connsiteY6-190" fmla="*/ 0 h 194573"/>
                <a:gd name="connsiteX0-191" fmla="*/ 0 w 5973916"/>
                <a:gd name="connsiteY0-192" fmla="*/ 0 h 194928"/>
                <a:gd name="connsiteX1-193" fmla="*/ 5374897 w 5973916"/>
                <a:gd name="connsiteY1-194" fmla="*/ 0 h 194928"/>
                <a:gd name="connsiteX2-195" fmla="*/ 5973916 w 5973916"/>
                <a:gd name="connsiteY2-196" fmla="*/ 151213 h 194928"/>
                <a:gd name="connsiteX3-197" fmla="*/ 5899346 w 5973916"/>
                <a:gd name="connsiteY3-198" fmla="*/ 184394 h 194928"/>
                <a:gd name="connsiteX4-199" fmla="*/ 5796224 w 5973916"/>
                <a:gd name="connsiteY4-200" fmla="*/ 194573 h 194928"/>
                <a:gd name="connsiteX5-201" fmla="*/ 0 w 5973916"/>
                <a:gd name="connsiteY5-202" fmla="*/ 194573 h 194928"/>
                <a:gd name="connsiteX6-203" fmla="*/ 0 w 5973916"/>
                <a:gd name="connsiteY6-204" fmla="*/ 0 h 194928"/>
                <a:gd name="connsiteX0-205" fmla="*/ 0 w 5973916"/>
                <a:gd name="connsiteY0-206" fmla="*/ 0 h 194928"/>
                <a:gd name="connsiteX1-207" fmla="*/ 5374897 w 5973916"/>
                <a:gd name="connsiteY1-208" fmla="*/ 0 h 194928"/>
                <a:gd name="connsiteX2-209" fmla="*/ 5973916 w 5973916"/>
                <a:gd name="connsiteY2-210" fmla="*/ 151213 h 194928"/>
                <a:gd name="connsiteX3-211" fmla="*/ 5899346 w 5973916"/>
                <a:gd name="connsiteY3-212" fmla="*/ 184394 h 194928"/>
                <a:gd name="connsiteX4-213" fmla="*/ 5796224 w 5973916"/>
                <a:gd name="connsiteY4-214" fmla="*/ 194573 h 194928"/>
                <a:gd name="connsiteX5-215" fmla="*/ 0 w 5973916"/>
                <a:gd name="connsiteY5-216" fmla="*/ 194573 h 194928"/>
                <a:gd name="connsiteX6-217" fmla="*/ 0 w 5973916"/>
                <a:gd name="connsiteY6-218" fmla="*/ 0 h 194928"/>
                <a:gd name="connsiteX0-219" fmla="*/ 0 w 5973916"/>
                <a:gd name="connsiteY0-220" fmla="*/ 0 h 194573"/>
                <a:gd name="connsiteX1-221" fmla="*/ 5374897 w 5973916"/>
                <a:gd name="connsiteY1-222" fmla="*/ 0 h 194573"/>
                <a:gd name="connsiteX2-223" fmla="*/ 5973916 w 5973916"/>
                <a:gd name="connsiteY2-224" fmla="*/ 151213 h 194573"/>
                <a:gd name="connsiteX3-225" fmla="*/ 5899346 w 5973916"/>
                <a:gd name="connsiteY3-226" fmla="*/ 184394 h 194573"/>
                <a:gd name="connsiteX4-227" fmla="*/ 5796224 w 5973916"/>
                <a:gd name="connsiteY4-228" fmla="*/ 194573 h 194573"/>
                <a:gd name="connsiteX5-229" fmla="*/ 0 w 5973916"/>
                <a:gd name="connsiteY5-230" fmla="*/ 194573 h 194573"/>
                <a:gd name="connsiteX6-231" fmla="*/ 0 w 5973916"/>
                <a:gd name="connsiteY6-232" fmla="*/ 0 h 194573"/>
                <a:gd name="connsiteX0-233" fmla="*/ 0 w 5973916"/>
                <a:gd name="connsiteY0-234" fmla="*/ 0 h 194573"/>
                <a:gd name="connsiteX1-235" fmla="*/ 5374897 w 5973916"/>
                <a:gd name="connsiteY1-236" fmla="*/ 0 h 194573"/>
                <a:gd name="connsiteX2-237" fmla="*/ 5973916 w 5973916"/>
                <a:gd name="connsiteY2-238" fmla="*/ 151213 h 194573"/>
                <a:gd name="connsiteX3-239" fmla="*/ 5887916 w 5973916"/>
                <a:gd name="connsiteY3-240" fmla="*/ 180584 h 194573"/>
                <a:gd name="connsiteX4-241" fmla="*/ 5796224 w 5973916"/>
                <a:gd name="connsiteY4-242" fmla="*/ 194573 h 194573"/>
                <a:gd name="connsiteX5-243" fmla="*/ 0 w 5973916"/>
                <a:gd name="connsiteY5-244" fmla="*/ 194573 h 194573"/>
                <a:gd name="connsiteX6-245" fmla="*/ 0 w 5973916"/>
                <a:gd name="connsiteY6-246" fmla="*/ 0 h 194573"/>
                <a:gd name="connsiteX0-247" fmla="*/ 0 w 5973916"/>
                <a:gd name="connsiteY0-248" fmla="*/ 0 h 194573"/>
                <a:gd name="connsiteX1-249" fmla="*/ 5374897 w 5973916"/>
                <a:gd name="connsiteY1-250" fmla="*/ 0 h 194573"/>
                <a:gd name="connsiteX2-251" fmla="*/ 5973916 w 5973916"/>
                <a:gd name="connsiteY2-252" fmla="*/ 151213 h 194573"/>
                <a:gd name="connsiteX3-253" fmla="*/ 5887916 w 5973916"/>
                <a:gd name="connsiteY3-254" fmla="*/ 180584 h 194573"/>
                <a:gd name="connsiteX4-255" fmla="*/ 5796224 w 5973916"/>
                <a:gd name="connsiteY4-256" fmla="*/ 194573 h 194573"/>
                <a:gd name="connsiteX5-257" fmla="*/ 0 w 5973916"/>
                <a:gd name="connsiteY5-258" fmla="*/ 194573 h 194573"/>
                <a:gd name="connsiteX6-259" fmla="*/ 0 w 5973916"/>
                <a:gd name="connsiteY6-260" fmla="*/ 0 h 194573"/>
                <a:gd name="connsiteX0-261" fmla="*/ 0 w 5973916"/>
                <a:gd name="connsiteY0-262" fmla="*/ 0 h 194573"/>
                <a:gd name="connsiteX1-263" fmla="*/ 5374897 w 5973916"/>
                <a:gd name="connsiteY1-264" fmla="*/ 0 h 194573"/>
                <a:gd name="connsiteX2-265" fmla="*/ 5973916 w 5973916"/>
                <a:gd name="connsiteY2-266" fmla="*/ 151213 h 194573"/>
                <a:gd name="connsiteX3-267" fmla="*/ 5887916 w 5973916"/>
                <a:gd name="connsiteY3-268" fmla="*/ 180584 h 194573"/>
                <a:gd name="connsiteX4-269" fmla="*/ 5796224 w 5973916"/>
                <a:gd name="connsiteY4-270" fmla="*/ 194573 h 194573"/>
                <a:gd name="connsiteX5-271" fmla="*/ 0 w 5973916"/>
                <a:gd name="connsiteY5-272" fmla="*/ 194573 h 194573"/>
                <a:gd name="connsiteX6-273" fmla="*/ 0 w 5973916"/>
                <a:gd name="connsiteY6-274" fmla="*/ 0 h 194573"/>
                <a:gd name="connsiteX0-275" fmla="*/ 0 w 5973916"/>
                <a:gd name="connsiteY0-276" fmla="*/ 0 h 194573"/>
                <a:gd name="connsiteX1-277" fmla="*/ 5374897 w 5973916"/>
                <a:gd name="connsiteY1-278" fmla="*/ 0 h 194573"/>
                <a:gd name="connsiteX2-279" fmla="*/ 5973916 w 5973916"/>
                <a:gd name="connsiteY2-280" fmla="*/ 151213 h 194573"/>
                <a:gd name="connsiteX3-281" fmla="*/ 5909824 w 5973916"/>
                <a:gd name="connsiteY3-282" fmla="*/ 177727 h 194573"/>
                <a:gd name="connsiteX4-283" fmla="*/ 5796224 w 5973916"/>
                <a:gd name="connsiteY4-284" fmla="*/ 194573 h 194573"/>
                <a:gd name="connsiteX5-285" fmla="*/ 0 w 5973916"/>
                <a:gd name="connsiteY5-286" fmla="*/ 194573 h 194573"/>
                <a:gd name="connsiteX6-287" fmla="*/ 0 w 5973916"/>
                <a:gd name="connsiteY6-288" fmla="*/ 0 h 194573"/>
                <a:gd name="connsiteX0-289" fmla="*/ 0 w 5973916"/>
                <a:gd name="connsiteY0-290" fmla="*/ 0 h 194573"/>
                <a:gd name="connsiteX1-291" fmla="*/ 5374897 w 5973916"/>
                <a:gd name="connsiteY1-292" fmla="*/ 0 h 194573"/>
                <a:gd name="connsiteX2-293" fmla="*/ 5973916 w 5973916"/>
                <a:gd name="connsiteY2-294" fmla="*/ 151213 h 194573"/>
                <a:gd name="connsiteX3-295" fmla="*/ 5909824 w 5973916"/>
                <a:gd name="connsiteY3-296" fmla="*/ 177727 h 194573"/>
                <a:gd name="connsiteX4-297" fmla="*/ 5796224 w 5973916"/>
                <a:gd name="connsiteY4-298" fmla="*/ 194573 h 194573"/>
                <a:gd name="connsiteX5-299" fmla="*/ 0 w 5973916"/>
                <a:gd name="connsiteY5-300" fmla="*/ 194573 h 194573"/>
                <a:gd name="connsiteX6-301" fmla="*/ 0 w 5973916"/>
                <a:gd name="connsiteY6-302" fmla="*/ 0 h 194573"/>
                <a:gd name="connsiteX0-303" fmla="*/ 0 w 5973916"/>
                <a:gd name="connsiteY0-304" fmla="*/ 0 h 194573"/>
                <a:gd name="connsiteX1-305" fmla="*/ 5374897 w 5973916"/>
                <a:gd name="connsiteY1-306" fmla="*/ 0 h 194573"/>
                <a:gd name="connsiteX2-307" fmla="*/ 5973916 w 5973916"/>
                <a:gd name="connsiteY2-308" fmla="*/ 151213 h 194573"/>
                <a:gd name="connsiteX3-309" fmla="*/ 5909824 w 5973916"/>
                <a:gd name="connsiteY3-310" fmla="*/ 177727 h 194573"/>
                <a:gd name="connsiteX4-311" fmla="*/ 5796224 w 5973916"/>
                <a:gd name="connsiteY4-312" fmla="*/ 194573 h 194573"/>
                <a:gd name="connsiteX5-313" fmla="*/ 0 w 5973916"/>
                <a:gd name="connsiteY5-314" fmla="*/ 194573 h 194573"/>
                <a:gd name="connsiteX6-315" fmla="*/ 0 w 5973916"/>
                <a:gd name="connsiteY6-316" fmla="*/ 0 h 194573"/>
                <a:gd name="connsiteX0-317" fmla="*/ 0 w 5973916"/>
                <a:gd name="connsiteY0-318" fmla="*/ 0 h 194573"/>
                <a:gd name="connsiteX1-319" fmla="*/ 5374897 w 5973916"/>
                <a:gd name="connsiteY1-320" fmla="*/ 0 h 194573"/>
                <a:gd name="connsiteX2-321" fmla="*/ 5973916 w 5973916"/>
                <a:gd name="connsiteY2-322" fmla="*/ 151213 h 194573"/>
                <a:gd name="connsiteX3-323" fmla="*/ 5909824 w 5973916"/>
                <a:gd name="connsiteY3-324" fmla="*/ 177727 h 194573"/>
                <a:gd name="connsiteX4-325" fmla="*/ 5796224 w 5973916"/>
                <a:gd name="connsiteY4-326" fmla="*/ 194573 h 194573"/>
                <a:gd name="connsiteX5-327" fmla="*/ 0 w 5973916"/>
                <a:gd name="connsiteY5-328" fmla="*/ 194573 h 194573"/>
                <a:gd name="connsiteX6-329" fmla="*/ 0 w 5973916"/>
                <a:gd name="connsiteY6-330" fmla="*/ 0 h 194573"/>
                <a:gd name="connsiteX0-331" fmla="*/ 0 w 5973916"/>
                <a:gd name="connsiteY0-332" fmla="*/ 0 h 194573"/>
                <a:gd name="connsiteX1-333" fmla="*/ 5374897 w 5973916"/>
                <a:gd name="connsiteY1-334" fmla="*/ 0 h 194573"/>
                <a:gd name="connsiteX2-335" fmla="*/ 5973916 w 5973916"/>
                <a:gd name="connsiteY2-336" fmla="*/ 151213 h 194573"/>
                <a:gd name="connsiteX3-337" fmla="*/ 5909824 w 5973916"/>
                <a:gd name="connsiteY3-338" fmla="*/ 177727 h 194573"/>
                <a:gd name="connsiteX4-339" fmla="*/ 5796224 w 5973916"/>
                <a:gd name="connsiteY4-340" fmla="*/ 194573 h 194573"/>
                <a:gd name="connsiteX5-341" fmla="*/ 0 w 5973916"/>
                <a:gd name="connsiteY5-342" fmla="*/ 194573 h 194573"/>
                <a:gd name="connsiteX6-343" fmla="*/ 0 w 5973916"/>
                <a:gd name="connsiteY6-344" fmla="*/ 0 h 194573"/>
                <a:gd name="connsiteX0-345" fmla="*/ 0 w 5973916"/>
                <a:gd name="connsiteY0-346" fmla="*/ 0 h 197113"/>
                <a:gd name="connsiteX1-347" fmla="*/ 5374897 w 5973916"/>
                <a:gd name="connsiteY1-348" fmla="*/ 0 h 197113"/>
                <a:gd name="connsiteX2-349" fmla="*/ 5973916 w 5973916"/>
                <a:gd name="connsiteY2-350" fmla="*/ 151213 h 197113"/>
                <a:gd name="connsiteX3-351" fmla="*/ 5909824 w 5973916"/>
                <a:gd name="connsiteY3-352" fmla="*/ 177727 h 197113"/>
                <a:gd name="connsiteX4-353" fmla="*/ 5763408 w 5973916"/>
                <a:gd name="connsiteY4-354" fmla="*/ 197113 h 197113"/>
                <a:gd name="connsiteX5-355" fmla="*/ 0 w 5973916"/>
                <a:gd name="connsiteY5-356" fmla="*/ 194573 h 197113"/>
                <a:gd name="connsiteX6-357" fmla="*/ 0 w 5973916"/>
                <a:gd name="connsiteY6-358" fmla="*/ 0 h 197113"/>
                <a:gd name="connsiteX0-359" fmla="*/ 0 w 5973916"/>
                <a:gd name="connsiteY0-360" fmla="*/ 0 h 197113"/>
                <a:gd name="connsiteX1-361" fmla="*/ 5374897 w 5973916"/>
                <a:gd name="connsiteY1-362" fmla="*/ 0 h 197113"/>
                <a:gd name="connsiteX2-363" fmla="*/ 5973916 w 5973916"/>
                <a:gd name="connsiteY2-364" fmla="*/ 151213 h 197113"/>
                <a:gd name="connsiteX3-365" fmla="*/ 5893416 w 5973916"/>
                <a:gd name="connsiteY3-366" fmla="*/ 178997 h 197113"/>
                <a:gd name="connsiteX4-367" fmla="*/ 5763408 w 5973916"/>
                <a:gd name="connsiteY4-368" fmla="*/ 197113 h 197113"/>
                <a:gd name="connsiteX5-369" fmla="*/ 0 w 5973916"/>
                <a:gd name="connsiteY5-370" fmla="*/ 194573 h 197113"/>
                <a:gd name="connsiteX6-371" fmla="*/ 0 w 5973916"/>
                <a:gd name="connsiteY6-372" fmla="*/ 0 h 197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73916" h="197113">
                  <a:moveTo>
                    <a:pt x="0" y="0"/>
                  </a:moveTo>
                  <a:lnTo>
                    <a:pt x="5374897" y="0"/>
                  </a:lnTo>
                  <a:cubicBezTo>
                    <a:pt x="5719993" y="33774"/>
                    <a:pt x="5888572" y="121274"/>
                    <a:pt x="5973916" y="151213"/>
                  </a:cubicBezTo>
                  <a:cubicBezTo>
                    <a:pt x="5944932" y="160686"/>
                    <a:pt x="5924305" y="168572"/>
                    <a:pt x="5893416" y="178997"/>
                  </a:cubicBezTo>
                  <a:cubicBezTo>
                    <a:pt x="5862852" y="190327"/>
                    <a:pt x="5793972" y="192450"/>
                    <a:pt x="5763408" y="197113"/>
                  </a:cubicBezTo>
                  <a:lnTo>
                    <a:pt x="0" y="1945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ED6D00"/>
                </a:gs>
                <a:gs pos="100000">
                  <a:srgbClr val="F6AD2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50" y="418556"/>
            <a:ext cx="29194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 userDrawn="1"/>
        </p:nvSpPr>
        <p:spPr>
          <a:xfrm>
            <a:off x="10068849" y="5695658"/>
            <a:ext cx="1705222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www.xinghuo.space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www.idfactory.cn  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www.bitfactory.cn 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6526"/>
            <a:ext cx="11201400" cy="9930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8878-1AB8-AF4C-99E1-A92C34DAF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A32F4-3AD0-9940-AC90-4A3C503150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microsoft.com/office/2007/relationships/hdphoto" Target="../media/image6.wdp"/><Relationship Id="rId14" Type="http://schemas.openxmlformats.org/officeDocument/2006/relationships/image" Target="../media/image5.png"/><Relationship Id="rId13" Type="http://schemas.openxmlformats.org/officeDocument/2006/relationships/image" Target="../media/image1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tags" Target="../tags/tag14.xml"/><Relationship Id="rId21" Type="http://schemas.openxmlformats.org/officeDocument/2006/relationships/image" Target="../media/image9.png"/><Relationship Id="rId20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9908714" y="6463187"/>
            <a:ext cx="1344026" cy="32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950" kern="1200">
                <a:solidFill>
                  <a:srgbClr val="0012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P</a:t>
            </a:r>
            <a:fld id="{14C3C1BB-2CB7-4B46-9869-50D2F6B9EAFD}" type="slidenum">
              <a:rPr lang="en-US" altLang="zh-CN" sz="1100" smtClean="0"/>
            </a:fld>
            <a:endParaRPr lang="zh-CN" altLang="en-US" sz="1100" dirty="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263525" y="195326"/>
            <a:ext cx="9159875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11094719" y="6421120"/>
            <a:ext cx="40598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11194870" y="6463187"/>
            <a:ext cx="88998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fld id="{D4390B3C-E5B2-4917-A97B-9BF5E8843D8F}" type="datetime1">
              <a:rPr lang="zh-CN" altLang="en-US" sz="11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21" y="1617282"/>
            <a:ext cx="7662441" cy="37948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11644" y="293421"/>
            <a:ext cx="2464253" cy="2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736152"/>
            <a:ext cx="12190319" cy="4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 dirty="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736600"/>
            <a:ext cx="12190413" cy="3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4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9548813" y="239713"/>
            <a:ext cx="2338387" cy="26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标题占位符 1"/>
          <p:cNvSpPr>
            <a:spLocks noGrp="1"/>
          </p:cNvSpPr>
          <p:nvPr>
            <p:ph type="title"/>
          </p:nvPr>
        </p:nvSpPr>
        <p:spPr>
          <a:xfrm>
            <a:off x="319088" y="158750"/>
            <a:ext cx="9347200" cy="4460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56350"/>
            <a:ext cx="2743200" cy="366713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eaLnBrk="0" hangingPunct="0"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03031-C655-4F78-8D31-EE33DDB2D7C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lvl1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2060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1370330" indent="-91313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1827530" indent="-91313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2284730" indent="-91313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2741930" indent="-91313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684530" lvl="1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2pPr>
      <a:lvl3pPr marL="1141730" lvl="2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3pPr>
      <a:lvl4pPr marL="1598930" lvl="3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4pPr>
      <a:lvl5pPr marL="2056130" lvl="4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  <a:sym typeface="微软雅黑" panose="020B0503020204020204" pitchFamily="34" charset="-122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wmf"/><Relationship Id="rId1" Type="http://schemas.openxmlformats.org/officeDocument/2006/relationships/package" Target="../embeddings/Document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1025" y="1998345"/>
            <a:ext cx="11017250" cy="1443990"/>
          </a:xfrm>
        </p:spPr>
        <p:txBody>
          <a:bodyPr/>
          <a:lstStyle/>
          <a:p>
            <a:pPr algn="ctr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标识贯通应用</a:t>
            </a:r>
            <a:r>
              <a:rPr lang="en-US" altLang="zh-CN"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案例</a:t>
            </a:r>
            <a:r>
              <a:rPr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及</a:t>
            </a:r>
            <a:r>
              <a:rPr lang="en-US" altLang="zh-CN"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创新产品</a:t>
            </a:r>
            <a:r>
              <a:rPr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征集</a:t>
            </a:r>
            <a:r>
              <a:rPr lang="en-US" altLang="zh-CN" sz="4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cs"/>
                <a:sym typeface="微软雅黑" panose="020B0503020204020204" pitchFamily="34" charset="-122"/>
              </a:rPr>
              <a:t>工作计划</a:t>
            </a:r>
            <a:endParaRPr lang="en-US" altLang="zh-CN" sz="4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804988" y="3489008"/>
            <a:ext cx="8569325" cy="187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标题 17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02895" y="50800"/>
            <a:ext cx="10073640" cy="7258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 marL="9144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9144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9144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9144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13716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18288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22860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2743200" indent="-914400" defTabSz="0">
              <a:lnSpc>
                <a:spcPct val="90000"/>
              </a:lnSpc>
              <a:def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500" dirty="0">
                <a:sym typeface="+mn-ea"/>
              </a:rPr>
              <a:t>工业互联网标识贯通应用案例</a:t>
            </a:r>
            <a:r>
              <a:rPr lang="zh-CN" altLang="en-US" sz="2500" dirty="0">
                <a:sym typeface="+mn-ea"/>
              </a:rPr>
              <a:t>及创新产品</a:t>
            </a:r>
            <a:r>
              <a:rPr lang="zh-CN" altLang="en-US" sz="2500" dirty="0">
                <a:sym typeface="+mn-ea"/>
              </a:rPr>
              <a:t>征集</a:t>
            </a:r>
            <a:endParaRPr lang="zh-CN" altLang="en-US" sz="2500" dirty="0">
              <a:sym typeface="+mn-ea"/>
            </a:endParaRPr>
          </a:p>
        </p:txBody>
      </p:sp>
      <p:sp>
        <p:nvSpPr>
          <p:cNvPr id="100" name="文本框 2"/>
          <p:cNvSpPr txBox="1"/>
          <p:nvPr/>
        </p:nvSpPr>
        <p:spPr>
          <a:xfrm>
            <a:off x="302895" y="875030"/>
            <a:ext cx="11391265" cy="15684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p"/>
            </a:pP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“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星火标识</a:t>
            </a:r>
            <a:r>
              <a:rPr lang="en-US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×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”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生态合作产品授权计划将围绕生产质量管控、供应链协同、全生命周期管理等标识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9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大类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20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个典型应用场景，</a:t>
            </a:r>
            <a:r>
              <a:rPr lang="zh-CN" altLang="en-US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筛选</a:t>
            </a:r>
            <a:r>
              <a:rPr lang="en-US" altLang="zh-CN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100</a:t>
            </a:r>
            <a:r>
              <a:rPr lang="zh-CN" altLang="en-US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家企业，</a:t>
            </a:r>
            <a:r>
              <a:rPr lang="en-US" altLang="zh-CN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500</a:t>
            </a:r>
            <a:r>
              <a:rPr lang="zh-CN" altLang="en-US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款优质的标识</a:t>
            </a:r>
            <a:r>
              <a:rPr lang="zh-CN" altLang="en-US" sz="1600" b="1" dirty="0">
                <a:ln>
                  <a:noFill/>
                  <a:prstDash val="sysDot"/>
                </a:ln>
                <a:latin typeface="+mn-ea"/>
                <a:cs typeface="+mn-ea"/>
                <a:sym typeface="+mn-ea"/>
              </a:rPr>
              <a:t>星级评价</a:t>
            </a:r>
            <a:r>
              <a:rPr lang="zh-CN" altLang="en-US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应用产品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，打造一批覆盖产业链供应链、消费品、数字医疗、绿色低碳、安全管理、城市数字化、产业集群等重点行业和场景的一体化解决方案，</a:t>
            </a:r>
            <a:r>
              <a:rPr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标识应用规模推广、产业服务提档升级</a:t>
            </a:r>
            <a:r>
              <a:rPr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提供重要支撑，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引导应用向更广范围、更大规模、更深层次发展，</a:t>
            </a:r>
            <a:r>
              <a:rPr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构建高效的标识解决方案运营及市场营销模式。</a:t>
            </a:r>
            <a:endParaRPr lang="zh-CN" altLang="en-US" sz="16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7340" y="2616200"/>
            <a:ext cx="3670300" cy="4035425"/>
            <a:chOff x="564" y="3404"/>
            <a:chExt cx="5780" cy="7071"/>
          </a:xfrm>
        </p:grpSpPr>
        <p:sp>
          <p:nvSpPr>
            <p:cNvPr id="28" name="矩形 27"/>
            <p:cNvSpPr/>
            <p:nvPr/>
          </p:nvSpPr>
          <p:spPr>
            <a:xfrm>
              <a:off x="581" y="3959"/>
              <a:ext cx="5714" cy="65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78" y="4595"/>
              <a:ext cx="5250" cy="1870"/>
            </a:xfrm>
            <a:prstGeom prst="rect">
              <a:avLst/>
            </a:prstGeom>
          </p:spPr>
          <p:txBody>
            <a:bodyPr wrap="square"/>
            <a:p>
              <a:pPr marL="285750" indent="-285750" algn="l" fontAlgn="auto">
                <a:lnSpc>
                  <a:spcPct val="130000"/>
                </a:lnSpc>
                <a:buFont typeface="Wingdings" panose="05000000000000000000" charset="0"/>
                <a:buChar char="p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针对核心应用服务进行星级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评价，客观</a:t>
              </a:r>
              <a:r>
                <a:rPr lang="zh-CN" altLang="en-US" sz="1400" dirty="0">
                  <a:sym typeface="+mn-ea"/>
                </a:rPr>
                <a:t>分析标识应用成效及成熟度等级，打造具备行业共识的典型应用标杆。</a:t>
              </a:r>
              <a:endParaRPr lang="zh-CN" altLang="en-US" sz="1400" dirty="0"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64" y="3404"/>
              <a:ext cx="5780" cy="96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/>
            <a:p>
              <a:pPr algn="ctr"/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标识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应用产品星级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提升产品推广品牌能力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: 圆角 91"/>
            <p:cNvSpPr/>
            <p:nvPr/>
          </p:nvSpPr>
          <p:spPr>
            <a:xfrm>
              <a:off x="1346" y="6710"/>
              <a:ext cx="2937" cy="66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标识应用</a:t>
              </a: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星级评价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矩形: 圆角 105"/>
            <p:cNvSpPr/>
            <p:nvPr/>
          </p:nvSpPr>
          <p:spPr>
            <a:xfrm>
              <a:off x="1346" y="7624"/>
              <a:ext cx="2937" cy="66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b="1" i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+mn-ea"/>
                </a:rPr>
                <a:t>标识×品牌</a:t>
              </a:r>
              <a:r>
                <a:rPr lang="zh-CN" altLang="en-US" sz="1200" b="1" i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+mn-ea"/>
                </a:rPr>
                <a:t>授权</a:t>
              </a:r>
              <a:endParaRPr lang="zh-CN" altLang="en-US" sz="1200" b="1" i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" name="矩形: 圆角 106"/>
            <p:cNvSpPr/>
            <p:nvPr/>
          </p:nvSpPr>
          <p:spPr>
            <a:xfrm>
              <a:off x="1346" y="8538"/>
              <a:ext cx="2937" cy="66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b="1" i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+mn-ea"/>
                </a:rPr>
                <a:t>应用行业体系图谱</a:t>
              </a:r>
              <a:endParaRPr lang="zh-CN" altLang="en-US" sz="1200" b="1" i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8" name="矩形: 圆角 107"/>
            <p:cNvSpPr/>
            <p:nvPr/>
          </p:nvSpPr>
          <p:spPr>
            <a:xfrm>
              <a:off x="1346" y="9452"/>
              <a:ext cx="2937" cy="66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b="1" i="1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+mn-ea"/>
                </a:rPr>
                <a:t>标识实践典型标杆</a:t>
              </a:r>
              <a:endParaRPr lang="zh-CN" altLang="en-US" sz="1200" b="1" i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下箭头 49"/>
            <p:cNvSpPr/>
            <p:nvPr/>
          </p:nvSpPr>
          <p:spPr>
            <a:xfrm>
              <a:off x="4571" y="6609"/>
              <a:ext cx="616" cy="3628"/>
            </a:xfrm>
            <a:prstGeom prst="downArrow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149" y="6576"/>
              <a:ext cx="1146" cy="699"/>
            </a:xfrm>
            <a:prstGeom prst="rect">
              <a:avLst/>
            </a:prstGeom>
          </p:spPr>
          <p:txBody>
            <a:bodyPr wrap="square"/>
            <a:p>
              <a:pPr algn="l"/>
              <a:r>
                <a:rPr lang="zh-CN" altLang="en-US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</a:t>
              </a:r>
              <a:endParaRPr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149" y="7536"/>
              <a:ext cx="1146" cy="699"/>
            </a:xfrm>
            <a:prstGeom prst="rect">
              <a:avLst/>
            </a:prstGeom>
          </p:spPr>
          <p:txBody>
            <a:bodyPr wrap="square"/>
            <a:p>
              <a:pPr algn="l"/>
              <a:r>
                <a:rPr lang="zh-CN" altLang="en-US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共识</a:t>
              </a:r>
              <a:endParaRPr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49" y="8496"/>
              <a:ext cx="1146" cy="699"/>
            </a:xfrm>
            <a:prstGeom prst="rect">
              <a:avLst/>
            </a:prstGeom>
          </p:spPr>
          <p:txBody>
            <a:bodyPr wrap="square"/>
            <a:p>
              <a:pPr algn="l"/>
              <a:r>
                <a:rPr lang="zh-CN" altLang="en-US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</a:t>
              </a:r>
              <a:endParaRPr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149" y="9506"/>
              <a:ext cx="1146" cy="699"/>
            </a:xfrm>
            <a:prstGeom prst="rect">
              <a:avLst/>
            </a:prstGeom>
          </p:spPr>
          <p:txBody>
            <a:bodyPr wrap="square"/>
            <a:p>
              <a:pPr algn="l"/>
              <a:r>
                <a:rPr lang="zh-CN" altLang="en-US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</a:t>
              </a:r>
              <a:endParaRPr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79900" y="2616200"/>
            <a:ext cx="3644265" cy="4035425"/>
            <a:chOff x="6932" y="3404"/>
            <a:chExt cx="5739" cy="7071"/>
          </a:xfrm>
        </p:grpSpPr>
        <p:sp>
          <p:nvSpPr>
            <p:cNvPr id="55" name="矩形 54"/>
            <p:cNvSpPr/>
            <p:nvPr/>
          </p:nvSpPr>
          <p:spPr>
            <a:xfrm>
              <a:off x="6956" y="3959"/>
              <a:ext cx="5714" cy="65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153" y="4556"/>
              <a:ext cx="5250" cy="1936"/>
            </a:xfrm>
            <a:prstGeom prst="rect">
              <a:avLst/>
            </a:prstGeom>
          </p:spPr>
          <p:txBody>
            <a:bodyPr wrap="square"/>
            <a:p>
              <a:pPr marL="285750" indent="-285750" algn="l" fontAlgn="auto">
                <a:lnSpc>
                  <a:spcPct val="130000"/>
                </a:lnSpc>
                <a:buFont typeface="Wingdings" panose="05000000000000000000" charset="0"/>
                <a:buChar char="p"/>
              </a:pPr>
              <a:r>
                <a:rPr lang="zh-CN" altLang="en-US" sz="1400" dirty="0">
                  <a:sym typeface="+mn-ea"/>
                </a:rPr>
                <a:t>基于二级节点的高质量</a:t>
              </a:r>
              <a:r>
                <a:rPr lang="zh-CN" altLang="en-US" sz="1400" dirty="0">
                  <a:sym typeface="+mn-ea"/>
                </a:rPr>
                <a:t>发展需求、区域产业发展痛点，支撑服务商针对打造专属特色化标识应用服务。</a:t>
              </a:r>
              <a:endParaRPr lang="zh-CN" altLang="en-US" sz="1400" dirty="0">
                <a:sym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932" y="3404"/>
              <a:ext cx="5739" cy="96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聚焦地方产业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发展短板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打造针对性的供需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对接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8" name="流程图: 过程 67"/>
            <p:cNvSpPr/>
            <p:nvPr/>
          </p:nvSpPr>
          <p:spPr>
            <a:xfrm>
              <a:off x="7153" y="6578"/>
              <a:ext cx="2325" cy="2961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zh-CN" altLang="en-US" sz="1400" b="1">
                  <a:solidFill>
                    <a:schemeClr val="tx1"/>
                  </a:solidFill>
                </a:rPr>
                <a:t>行业推广</a:t>
              </a:r>
              <a:endParaRPr lang="zh-CN" altLang="en-US" sz="1400" b="1">
                <a:solidFill>
                  <a:schemeClr val="tx1"/>
                </a:solidFill>
              </a:endParaRPr>
            </a:p>
            <a:p>
              <a:pPr algn="ctr"/>
              <a:endParaRPr lang="zh-CN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7289" y="7093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/>
                <a:t>行业标识现状</a:t>
              </a:r>
              <a:endParaRPr lang="zh-CN" altLang="en-US" sz="1200" b="1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7289" y="7912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ym typeface="+mn-ea"/>
                </a:rPr>
                <a:t>企业实际需求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7289" y="8731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ym typeface="+mn-ea"/>
                </a:rPr>
                <a:t>标识落地痛点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7605" y="9531"/>
              <a:ext cx="4345" cy="668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 spc="100">
                  <a:solidFill>
                    <a:schemeClr val="bg1"/>
                  </a:solidFill>
                  <a:uFillTx/>
                </a:rPr>
                <a:t>形成针对性的标识应用推广</a:t>
              </a:r>
              <a:endParaRPr lang="zh-CN" altLang="en-US" sz="1200" b="1" spc="100">
                <a:solidFill>
                  <a:schemeClr val="bg1"/>
                </a:solidFill>
                <a:uFillTx/>
              </a:endParaRPr>
            </a:p>
          </p:txBody>
        </p:sp>
        <p:sp>
          <p:nvSpPr>
            <p:cNvPr id="75" name="流程图: 过程 74"/>
            <p:cNvSpPr/>
            <p:nvPr/>
          </p:nvSpPr>
          <p:spPr>
            <a:xfrm>
              <a:off x="10078" y="6578"/>
              <a:ext cx="2325" cy="2961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zh-CN" altLang="en-US" sz="1400" b="1">
                  <a:solidFill>
                    <a:schemeClr val="tx1"/>
                  </a:solidFill>
                </a:rPr>
                <a:t>区域推广</a:t>
              </a:r>
              <a:endParaRPr lang="zh-CN" altLang="en-US" sz="1400" b="1">
                <a:solidFill>
                  <a:schemeClr val="tx1"/>
                </a:solidFill>
              </a:endParaRPr>
            </a:p>
            <a:p>
              <a:pPr algn="ctr"/>
              <a:endParaRPr lang="zh-CN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10214" y="7093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ym typeface="+mn-ea"/>
                </a:rPr>
                <a:t>产业薄弱环节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0214" y="7912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ym typeface="+mn-ea"/>
                </a:rPr>
                <a:t>区域发展需求</a:t>
              </a:r>
              <a:endParaRPr lang="zh-CN" altLang="en-US" sz="1200" b="1">
                <a:sym typeface="+mn-ea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0214" y="8731"/>
              <a:ext cx="2052" cy="66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 b="1">
                  <a:sym typeface="+mn-ea"/>
                </a:rPr>
                <a:t>标识引入需求</a:t>
              </a:r>
              <a:endParaRPr lang="zh-CN" altLang="en-US" sz="1200" b="1"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77860" y="2616200"/>
            <a:ext cx="3644265" cy="4035425"/>
            <a:chOff x="6932" y="3404"/>
            <a:chExt cx="5739" cy="7071"/>
          </a:xfrm>
        </p:grpSpPr>
        <p:sp>
          <p:nvSpPr>
            <p:cNvPr id="6" name="矩形 5"/>
            <p:cNvSpPr/>
            <p:nvPr/>
          </p:nvSpPr>
          <p:spPr>
            <a:xfrm>
              <a:off x="6956" y="3959"/>
              <a:ext cx="5714" cy="65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53" y="4556"/>
              <a:ext cx="5250" cy="2509"/>
            </a:xfrm>
            <a:prstGeom prst="rect">
              <a:avLst/>
            </a:prstGeom>
          </p:spPr>
          <p:txBody>
            <a:bodyPr wrap="square"/>
            <a:p>
              <a:pPr marL="285750" indent="-285750" algn="l" fontAlgn="auto">
                <a:lnSpc>
                  <a:spcPct val="130000"/>
                </a:lnSpc>
                <a:buFont typeface="Wingdings" panose="05000000000000000000" charset="0"/>
                <a:buChar char="p"/>
              </a:pPr>
              <a:r>
                <a:rPr lang="zh-CN" altLang="en-US" sz="1400" kern="0" dirty="0">
                  <a:solidFill>
                    <a:prstClr val="black"/>
                  </a:solidFill>
                  <a:sym typeface="+mn-ea"/>
                </a:rPr>
                <a:t>成立标识应用</a:t>
              </a:r>
              <a:r>
                <a:rPr lang="zh-CN" altLang="en-US" sz="1400" kern="0" dirty="0">
                  <a:solidFill>
                    <a:prstClr val="black"/>
                  </a:solidFill>
                  <a:sym typeface="+mn-ea"/>
                </a:rPr>
                <a:t>推进组，组织开展</a:t>
              </a:r>
              <a:r>
                <a:rPr lang="en-US" altLang="zh-CN" sz="1400" kern="0" dirty="0">
                  <a:solidFill>
                    <a:prstClr val="black"/>
                  </a:solidFill>
                  <a:sym typeface="+mn-ea"/>
                </a:rPr>
                <a:t>“</a:t>
              </a:r>
              <a:r>
                <a:rPr lang="zh-CN" altLang="en-US" sz="1400" kern="0" dirty="0">
                  <a:solidFill>
                    <a:prstClr val="black"/>
                  </a:solidFill>
                  <a:sym typeface="+mn-ea"/>
                </a:rPr>
                <a:t>标识</a:t>
              </a:r>
              <a:r>
                <a:rPr lang="en-US" altLang="zh-CN" sz="1400" kern="0" dirty="0">
                  <a:solidFill>
                    <a:prstClr val="black"/>
                  </a:solidFill>
                  <a:sym typeface="+mn-ea"/>
                </a:rPr>
                <a:t>X”</a:t>
              </a:r>
              <a:r>
                <a:rPr lang="zh-CN" altLang="en-US" sz="1400" kern="0" dirty="0">
                  <a:solidFill>
                    <a:prstClr val="black"/>
                  </a:solidFill>
                  <a:sym typeface="+mn-ea"/>
                </a:rPr>
                <a:t>系列活动，深入二级节点和企业，推动二级节点服务能力提升，激发企业上标识、用标识积极性，进一步促进标识规模化应用。</a:t>
              </a:r>
              <a:endParaRPr lang="zh-CN" altLang="en-US" sz="1400" dirty="0"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32" y="3404"/>
              <a:ext cx="5739" cy="96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打造标识应用生态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体系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举办产业生态</a:t>
              </a:r>
              <a:r>
                <a:rPr lang="zh-CN" altLang="en-US" sz="1600" b="1" spc="100" dirty="0">
                  <a:solidFill>
                    <a:schemeClr val="bg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推广活动</a:t>
              </a: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endParaRPr lang="zh-CN" altLang="en-US" sz="1600" b="1" spc="1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605" y="9369"/>
              <a:ext cx="4345" cy="793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 b="1" kern="0" dirty="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altLang="en-US" sz="1200" b="1" kern="0" dirty="0">
                  <a:solidFill>
                    <a:schemeClr val="bg1"/>
                  </a:solidFill>
                  <a:sym typeface="+mn-ea"/>
                </a:rPr>
                <a:t>标识贯通应用</a:t>
              </a:r>
              <a:r>
                <a:rPr lang="en-US" altLang="zh-CN" sz="1200" b="1" kern="0" dirty="0">
                  <a:solidFill>
                    <a:schemeClr val="bg1"/>
                  </a:solidFill>
                  <a:sym typeface="+mn-ea"/>
                </a:rPr>
                <a:t>”</a:t>
              </a:r>
              <a:r>
                <a:rPr lang="zh-CN" altLang="en-US" sz="1200" b="1" kern="0" dirty="0">
                  <a:solidFill>
                    <a:schemeClr val="bg1"/>
                  </a:solidFill>
                  <a:sym typeface="+mn-ea"/>
                </a:rPr>
                <a:t>专栏</a:t>
              </a:r>
              <a:endParaRPr lang="zh-CN" altLang="en-US" sz="1200" b="1" kern="0" dirty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8705215" y="5406390"/>
            <a:ext cx="2759075" cy="470535"/>
          </a:xfrm>
          <a:prstGeom prst="roundRect">
            <a:avLst/>
          </a:prstGeom>
          <a:solidFill>
            <a:srgbClr val="ED7D3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 kern="0" dirty="0">
                <a:solidFill>
                  <a:schemeClr val="bg1"/>
                </a:solidFill>
                <a:sym typeface="+mn-ea"/>
              </a:rPr>
              <a:t>地方二级节点</a:t>
            </a:r>
            <a:r>
              <a:rPr lang="en-US" altLang="zh-CN" sz="1200" b="1" kern="0" dirty="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200" b="1" kern="0" dirty="0">
                <a:solidFill>
                  <a:schemeClr val="bg1"/>
                </a:solidFill>
                <a:sym typeface="+mn-ea"/>
              </a:rPr>
              <a:t>标识应用座谈会</a:t>
            </a:r>
            <a:r>
              <a:rPr lang="en-US" altLang="zh-CN" sz="1200" b="1" kern="0" dirty="0">
                <a:solidFill>
                  <a:schemeClr val="bg1"/>
                </a:solidFill>
                <a:sym typeface="+mn-ea"/>
              </a:rPr>
              <a:t>”</a:t>
            </a:r>
            <a:endParaRPr lang="zh-CN" altLang="en-US" sz="1200" b="1" kern="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705215" y="4777105"/>
            <a:ext cx="2759075" cy="484505"/>
          </a:xfrm>
          <a:prstGeom prst="roundRect">
            <a:avLst/>
          </a:prstGeom>
          <a:solidFill>
            <a:srgbClr val="ED7D3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 kern="0" dirty="0">
                <a:solidFill>
                  <a:schemeClr val="bg1"/>
                </a:solidFill>
                <a:sym typeface="+mn-ea"/>
              </a:rPr>
              <a:t>中国互联网协会标识贯通应用</a:t>
            </a:r>
            <a:r>
              <a:rPr lang="zh-CN" altLang="en-US" sz="1200" b="1" kern="0" dirty="0">
                <a:solidFill>
                  <a:schemeClr val="bg1"/>
                </a:solidFill>
                <a:sym typeface="+mn-ea"/>
              </a:rPr>
              <a:t>推进组</a:t>
            </a:r>
            <a:endParaRPr lang="zh-CN" altLang="en-US" sz="1200" b="1" kern="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ym typeface="+mn-ea"/>
              </a:rPr>
              <a:t>工业互联网标识贯通应用征集</a:t>
            </a:r>
            <a:r>
              <a:rPr lang="en-US" altLang="zh-CN" sz="2800" dirty="0"/>
              <a:t>2025</a:t>
            </a:r>
            <a:r>
              <a:rPr lang="zh-CN" altLang="en-US" sz="2800" dirty="0"/>
              <a:t>年工作计划</a:t>
            </a:r>
            <a:endParaRPr lang="zh-CN" altLang="en-US" dirty="0"/>
          </a:p>
        </p:txBody>
      </p:sp>
      <p:sp>
        <p:nvSpPr>
          <p:cNvPr id="35" name="箭头: V 形 34"/>
          <p:cNvSpPr/>
          <p:nvPr>
            <p:custDataLst>
              <p:tags r:id="rId1"/>
            </p:custDataLst>
          </p:nvPr>
        </p:nvSpPr>
        <p:spPr>
          <a:xfrm>
            <a:off x="549910" y="3223895"/>
            <a:ext cx="2548890" cy="16852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征集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箭头: V 形 35"/>
          <p:cNvSpPr/>
          <p:nvPr>
            <p:custDataLst>
              <p:tags r:id="rId2"/>
            </p:custDataLst>
          </p:nvPr>
        </p:nvSpPr>
        <p:spPr>
          <a:xfrm>
            <a:off x="2605405" y="3230880"/>
            <a:ext cx="2548890" cy="168529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星级评价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箭头: V 形 36"/>
          <p:cNvSpPr/>
          <p:nvPr>
            <p:custDataLst>
              <p:tags r:id="rId3"/>
            </p:custDataLst>
          </p:nvPr>
        </p:nvSpPr>
        <p:spPr>
          <a:xfrm>
            <a:off x="4660900" y="3223895"/>
            <a:ext cx="2548890" cy="16852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手册编制及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研讨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箭头: V 形 37"/>
          <p:cNvSpPr/>
          <p:nvPr/>
        </p:nvSpPr>
        <p:spPr>
          <a:xfrm>
            <a:off x="6716395" y="3223895"/>
            <a:ext cx="2548890" cy="16852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应用名录发布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372350" y="5265420"/>
            <a:ext cx="4435475" cy="3683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应用系列活动/标识专栏</a:t>
            </a:r>
            <a:r>
              <a:rPr lang="zh-CN" altLang="en-US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持续推进</a:t>
            </a:r>
            <a:r>
              <a:rPr lang="en-US" altLang="zh-CN" b="1" i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箭头: V 形 37"/>
          <p:cNvSpPr/>
          <p:nvPr/>
        </p:nvSpPr>
        <p:spPr>
          <a:xfrm>
            <a:off x="8771890" y="3223895"/>
            <a:ext cx="2548890" cy="168529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应用案例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集发布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0575" y="1812925"/>
            <a:ext cx="1368425" cy="581025"/>
          </a:xfrm>
          <a:prstGeom prst="rect">
            <a:avLst/>
          </a:prstGeom>
        </p:spPr>
        <p:txBody>
          <a:bodyPr wrap="square"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27985" y="1812925"/>
            <a:ext cx="3357880" cy="581025"/>
          </a:xfrm>
          <a:prstGeom prst="rect">
            <a:avLst/>
          </a:prstGeom>
        </p:spPr>
        <p:txBody>
          <a:bodyPr wrap="square"/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60185" y="1812925"/>
            <a:ext cx="1943735" cy="581025"/>
          </a:xfrm>
          <a:prstGeom prst="rect">
            <a:avLst/>
          </a:prstGeom>
        </p:spPr>
        <p:txBody>
          <a:bodyPr wrap="square"/>
          <a:p>
            <a:pPr algn="ctr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3310" y="1812925"/>
            <a:ext cx="2478405" cy="581025"/>
          </a:xfrm>
          <a:prstGeom prst="rect">
            <a:avLst/>
          </a:prstGeom>
        </p:spPr>
        <p:txBody>
          <a:bodyPr wrap="square"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左大括号 12"/>
          <p:cNvSpPr/>
          <p:nvPr/>
        </p:nvSpPr>
        <p:spPr>
          <a:xfrm rot="5400000">
            <a:off x="1182370" y="1705610"/>
            <a:ext cx="343535" cy="16090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rot="5400000">
            <a:off x="4374515" y="685800"/>
            <a:ext cx="343535" cy="36493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 rot="5400000">
            <a:off x="7392670" y="1570990"/>
            <a:ext cx="343535" cy="18789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rot="5400000">
            <a:off x="9779635" y="1570990"/>
            <a:ext cx="343535" cy="18789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630" y="195326"/>
            <a:ext cx="8496727" cy="445770"/>
          </a:xfrm>
        </p:spPr>
        <p:txBody>
          <a:bodyPr>
            <a:normAutofit fontScale="90000"/>
          </a:bodyPr>
          <a:p>
            <a:r>
              <a:rPr lang="zh-CN" altLang="en-US"/>
              <a:t>附</a:t>
            </a:r>
            <a:r>
              <a:rPr lang="en-US" altLang="zh-CN"/>
              <a:t>1</a:t>
            </a:r>
            <a:r>
              <a:rPr lang="zh-CN" altLang="en-US"/>
              <a:t>：工业互联网标识</a:t>
            </a:r>
            <a:r>
              <a:rPr lang="en-US" altLang="zh-CN"/>
              <a:t>“</a:t>
            </a:r>
            <a:r>
              <a:rPr lang="zh-CN" altLang="en-US"/>
              <a:t>贯通</a:t>
            </a:r>
            <a:r>
              <a:rPr lang="en-US" altLang="zh-CN"/>
              <a:t>”</a:t>
            </a:r>
            <a:r>
              <a:rPr lang="zh-CN" altLang="en-US"/>
              <a:t>应用案例申</a:t>
            </a:r>
            <a:r>
              <a:rPr lang="zh-CN" altLang="en-US"/>
              <a:t>报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635" y="885190"/>
            <a:ext cx="11918950" cy="5080635"/>
          </a:xfrm>
          <a:prstGeom prst="rect">
            <a:avLst/>
          </a:prstGeom>
        </p:spPr>
        <p:txBody>
          <a:bodyPr/>
          <a:p>
            <a:pPr algn="l"/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635" y="1012190"/>
            <a:ext cx="11918950" cy="5050790"/>
          </a:xfrm>
          <a:prstGeom prst="rect">
            <a:avLst/>
          </a:prstGeom>
        </p:spPr>
        <p:txBody>
          <a:bodyPr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反馈，详细见附件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2word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案例简述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提示：此处由申报单位填写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简要描述案例的核心举措及在应用的价值。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案例的具体做法：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示例：此处由申报单位填写，请按下列标题内容填写，可补充内容。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案例背景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简述行业背景和现状，亟待解决的问题及需求等（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案例介绍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全面论述项目实施情况，内容客观准确，形式图文并茂。包括技术与业务如何结合，工业互联网标识解析技术如何助力业务提升与创新，如何解决行业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企业痛点和难点，其核心价值体现在哪些方面。（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案例成果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描述实践案例实施效果，给出量化指标，给出使用标识前和后的效果对比。（例如成本、生产效率、质量、能耗等）（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20260" y="885190"/>
          <a:ext cx="1610360" cy="132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1" imgW="971550" imgH="800100" progId="Word.Document.12">
                  <p:embed/>
                </p:oleObj>
              </mc:Choice>
              <mc:Fallback>
                <p:oleObj name="" showAsIcon="1" r:id="rId1" imgW="971550" imgH="800100" progId="Word.Documen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0260" y="885190"/>
                        <a:ext cx="1610360" cy="1326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630" y="195326"/>
            <a:ext cx="8496727" cy="445770"/>
          </a:xfrm>
        </p:spPr>
        <p:txBody>
          <a:bodyPr>
            <a:normAutofit fontScale="90000"/>
          </a:bodyPr>
          <a:p>
            <a:r>
              <a:rPr lang="zh-CN" altLang="en-US"/>
              <a:t>附</a:t>
            </a:r>
            <a:r>
              <a:rPr lang="en-US" altLang="zh-CN"/>
              <a:t>2</a:t>
            </a:r>
            <a:r>
              <a:rPr lang="zh-CN" altLang="en-US"/>
              <a:t>：创新产品</a:t>
            </a:r>
            <a:r>
              <a:rPr lang="en-US" altLang="zh-CN"/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解决方案申报</a:t>
            </a:r>
            <a:r>
              <a:rPr lang="zh-CN" altLang="en-US">
                <a:sym typeface="+mn-ea"/>
              </a:rPr>
              <a:t>清单</a:t>
            </a:r>
            <a:r>
              <a:rPr>
                <a:sym typeface="+mn-ea"/>
              </a:rPr>
              <a:t>（</a:t>
            </a:r>
            <a:r>
              <a:rPr lang="en-US" altLang="zh-CN">
                <a:sym typeface="+mn-ea"/>
              </a:rPr>
              <a:t>P1)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70840" y="1130300"/>
          <a:ext cx="11342370" cy="5269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0260"/>
                <a:gridCol w="1042035"/>
                <a:gridCol w="1437640"/>
                <a:gridCol w="2233930"/>
                <a:gridCol w="1010920"/>
                <a:gridCol w="987425"/>
                <a:gridCol w="897890"/>
                <a:gridCol w="949960"/>
                <a:gridCol w="923925"/>
                <a:gridCol w="1048385"/>
              </a:tblGrid>
              <a:tr h="1205230">
                <a:tc>
                  <a:txBody>
                    <a:bodyPr/>
                    <a:p>
                      <a:pPr algn="ctr" fontAlgn="ctr"/>
                      <a:r>
                        <a:rPr lang="zh-CN" altLang="en-US" sz="1200"/>
                        <a:t>序号</a:t>
                      </a:r>
                      <a:endParaRPr lang="zh-CN" altLang="en-US" sz="120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/>
                        <a:t>应用产品名称</a:t>
                      </a:r>
                      <a:endParaRPr lang="zh-CN" altLang="en-US" sz="120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>
                          <a:sym typeface="+mn-ea"/>
                        </a:rPr>
                        <a:t>产品描述</a:t>
                      </a:r>
                      <a:br>
                        <a:rPr lang="zh-CN" altLang="en-US" sz="1200">
                          <a:sym typeface="+mn-ea"/>
                        </a:rPr>
                      </a:br>
                      <a:r>
                        <a:rPr lang="zh-CN" altLang="en-US" sz="1200">
                          <a:sym typeface="+mn-ea"/>
                        </a:rPr>
                        <a:t>（必填，30字以内，主要介绍产品功能、配置等信息）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>
                          <a:sym typeface="+mn-ea"/>
                        </a:rPr>
                        <a:t>产品长描述</a:t>
                      </a:r>
                      <a:br>
                        <a:rPr lang="zh-CN" altLang="en-US" sz="1200">
                          <a:sym typeface="+mn-ea"/>
                        </a:rPr>
                      </a:br>
                      <a:r>
                        <a:rPr lang="zh-CN" altLang="en-US" sz="1200">
                          <a:sym typeface="+mn-ea"/>
                        </a:rPr>
                        <a:t>（必填，50字以内，介绍产品主要功能、配置等相关信息）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/>
                        <a:t>服务行业</a:t>
                      </a:r>
                      <a:endParaRPr lang="zh-CN" altLang="en-US" sz="120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/>
                        <a:t>使用场景</a:t>
                      </a:r>
                      <a:endParaRPr lang="zh-CN" altLang="en-US" sz="120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i="0"/>
                        <a:t>收费模式</a:t>
                      </a:r>
                      <a:endParaRPr lang="zh-CN" altLang="en-US" sz="1200" b="1" i="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i="0"/>
                        <a:t> 合作价格 </a:t>
                      </a:r>
                      <a:endParaRPr lang="zh-CN" altLang="en-US" sz="1200" b="1" i="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i="0"/>
                        <a:t>成功案例 </a:t>
                      </a:r>
                      <a:endParaRPr lang="zh-CN" altLang="en-US" sz="1200" b="1" i="0"/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200" b="1" i="0"/>
                        <a:t>对接人及</a:t>
                      </a:r>
                      <a:r>
                        <a:rPr lang="zh-CN" altLang="en-US" sz="1200" b="1" i="0"/>
                        <a:t>联系方式</a:t>
                      </a:r>
                      <a:endParaRPr lang="zh-CN" altLang="en-US" sz="1200" b="1" i="0"/>
                    </a:p>
                  </a:txBody>
                  <a:tcPr marL="7937" marR="7937" marT="7937" marB="0" anchor="ctr" anchorCtr="0"/>
                </a:tc>
              </a:tr>
              <a:tr h="1653540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  二级节点</a:t>
                      </a:r>
                      <a:b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（IDPointer）</a:t>
                      </a:r>
                      <a:endParaRPr lang="zh-CN" altLang="en-US" sz="90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IDPointer工业互联网标识解析二级节点对接国家顶级节点、企业节点和递归节点，提供标识注册解析、合规管理、应用支撑等服务，是促进数据互联互通的重要基础设施。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1）基础能力和应用能力双保障：作为工业互联网标识解析体系中的重要基础设施平台，具备稳定、高性能的标识注册解析能力，为标识解析应用提供可靠基础；平台提供丰富的应用开发接口，为标识解析应用建设和探索提供全面支撑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2）运营管理合规高效：平台能够满足顶级对于二级节点运营的合规要求，并为二级运营者提供业务管理、托管服务、统计监控、财务管理、运营管理等全面、合规、高效的运营能力，帮助二级建设推广企业节点，并打造二级生态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资产数字化管理、设备数字化后服务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软件部署</a:t>
                      </a: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费</a:t>
                      </a:r>
                      <a:endParaRPr lang="zh-CN" altLang="en-US" sz="90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90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已服务</a:t>
                      </a:r>
                      <a:r>
                        <a:rPr lang="en-US" altLang="zh-CN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家企业，代表企业为：</a:t>
                      </a:r>
                      <a:r>
                        <a:rPr lang="en-US" altLang="zh-CN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90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</a:t>
                      </a:r>
                      <a:endParaRPr lang="en-US" altLang="zh-CN" sz="90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1205230">
                <a:tc>
                  <a:txBody>
                    <a:bodyPr/>
                    <a:p>
                      <a:pPr algn="ctr" fontAlgn="ctr"/>
                      <a:endParaRPr lang="en-US" altLang="zh-CN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937" marR="7937" marT="7937" marB="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20523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630" y="195326"/>
            <a:ext cx="8496727" cy="445770"/>
          </a:xfrm>
        </p:spPr>
        <p:txBody>
          <a:bodyPr>
            <a:normAutofit fontScale="90000"/>
          </a:bodyPr>
          <a:p>
            <a:r>
              <a:rPr lang="zh-CN" altLang="en-US"/>
              <a:t>附</a:t>
            </a:r>
            <a:r>
              <a:rPr lang="en-US" altLang="zh-CN"/>
              <a:t>2</a:t>
            </a:r>
            <a:r>
              <a:rPr lang="zh-CN" altLang="en-US"/>
              <a:t>：典型</a:t>
            </a:r>
            <a:r>
              <a:rPr>
                <a:sym typeface="+mn-ea"/>
              </a:rPr>
              <a:t>创新产品</a:t>
            </a:r>
            <a:r>
              <a:rPr lang="en-US" altLang="zh-CN">
                <a:sym typeface="+mn-ea"/>
              </a:rPr>
              <a:t>/</a:t>
            </a:r>
            <a:r>
              <a:rPr>
                <a:sym typeface="+mn-ea"/>
              </a:rPr>
              <a:t>解决方案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详细</a:t>
            </a:r>
            <a:r>
              <a:rPr lang="zh-CN" altLang="en-US"/>
              <a:t>介绍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635" y="885190"/>
            <a:ext cx="11918950" cy="5080635"/>
          </a:xfrm>
          <a:prstGeom prst="rect">
            <a:avLst/>
          </a:prstGeom>
        </p:spPr>
        <p:txBody>
          <a:bodyPr/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典型应用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解决方案的详细介绍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举例：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方案名称：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绿色低碳标识服务平台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解决方案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字以内，可参考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是面向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，依托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能力，提供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服务，旨在解决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低碳标识服务平台重点面向各类别园区、园区服务企业等，依托工业互联网标识解析体系和“星火·链网”等基础设施，打造园区级绿色低碳标识服务平台，为园区及内部企业提供绿色低碳数据的可信采集、寻址和验证能力，助力园区、企业开展碳排放核算、碳效评价，推动园区绿色低碳发展和高标准数字园区建设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详细介绍：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可放产品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解决方案架构图，文字重点说明产品及方案特点，解决的核心问题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p"/>
            </a:pPr>
            <a:r>
              <a:rPr lang="zh-CN" altLang="en-US" sz="1600" b="1" dirty="0">
                <a:sym typeface="+mn-ea"/>
              </a:rPr>
              <a:t>服务对象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具体服务对象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要求：文字，微软雅黑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号；图片，请单独提供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以上的高清图片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照片；若需放</a:t>
            </a:r>
            <a:r>
              <a: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16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，请确认不侵权。</a:t>
            </a:r>
            <a:endParaRPr lang="zh-CN" altLang="en-US" sz="16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120505" y="2477135"/>
            <a:ext cx="2941320" cy="15462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85750" indent="-285750">
              <a:lnSpc>
                <a:spcPct val="135000"/>
              </a:lnSpc>
              <a:buFont typeface="Arial" panose="020B0604020202020204" pitchFamily="34" charset="0"/>
              <a:buChar char="•"/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00000"/>
              </a:lnSpc>
              <a:buClrTx/>
              <a:buSzTx/>
            </a:pPr>
            <a:endParaRPr lang="zh-CN" altLang="en-US" dirty="0"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400" dirty="0">
                <a:sym typeface="+mn-ea"/>
              </a:rPr>
              <a:t>经开区、高新区、绿色低碳园区</a:t>
            </a:r>
            <a:endParaRPr lang="zh-CN" altLang="en-US" sz="1400" dirty="0"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化工、钢铁、纺织等重点各行业、企业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 fontAlgn="auto">
              <a:lnSpc>
                <a:spcPct val="120000"/>
              </a:lnSpc>
              <a:buClrTx/>
              <a:buSzTx/>
              <a:buFont typeface="Wingdings" panose="05000000000000000000" charset="0"/>
              <a:buNone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endParaRPr lang="zh-CN" altLang="en-US" b="1">
              <a:solidFill>
                <a:srgbClr val="285F8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</a:pPr>
            <a:endParaRPr lang="zh-CN" altLang="en-US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示例：</a:t>
            </a:r>
            <a:r>
              <a:rPr dirty="0">
                <a:sym typeface="+mn-ea"/>
              </a:rPr>
              <a:t>绿色低碳标识服务平台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9052560" y="2202180"/>
            <a:ext cx="3008630" cy="4180205"/>
          </a:xfrm>
          <a:prstGeom prst="rect">
            <a:avLst/>
          </a:prstGeom>
          <a:noFill/>
          <a:ln>
            <a:solidFill>
              <a:srgbClr val="01125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9090" y="1209675"/>
            <a:ext cx="11638280" cy="878840"/>
          </a:xfrm>
          <a:prstGeom prst="rect">
            <a:avLst/>
          </a:prstGeom>
        </p:spPr>
        <p:txBody>
          <a:bodyPr/>
          <a:lstStyle/>
          <a:p>
            <a:pPr marL="285750" indent="-285750" algn="l" fontAlgn="auto">
              <a:lnSpc>
                <a:spcPct val="120000"/>
              </a:lnSpc>
              <a:buFont typeface="Wingdings" panose="05000000000000000000" charset="0"/>
              <a:buChar char="n"/>
            </a:pPr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基于工业互联网标识解析网络，打造面向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全国的绿色低碳标识公共服务体系，</a:t>
            </a:r>
            <a:r>
              <a:rPr lang="zh-CN" altLang="en-US" sz="16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实现跨行业、跨区域碳数据可信互通，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针对产品、企业、园区、区域和行业等对象，提供产品碳足迹追踪、企业/园区碳效评价、区域/行业碳排放监测等服务。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 fontAlgn="auto">
              <a:lnSpc>
                <a:spcPct val="120000"/>
              </a:lnSpc>
              <a:buFont typeface="Wingdings" panose="05000000000000000000" charset="0"/>
              <a:buChar char="n"/>
            </a:pPr>
            <a:endParaRPr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91625" y="2028825"/>
            <a:ext cx="2002790" cy="4044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服务对象</a:t>
            </a:r>
            <a:endParaRPr lang="zh-CN" altLang="en-US" sz="1600" b="1" dirty="0"/>
          </a:p>
        </p:txBody>
      </p:sp>
      <p:sp>
        <p:nvSpPr>
          <p:cNvPr id="14" name="矩形 13"/>
          <p:cNvSpPr/>
          <p:nvPr/>
        </p:nvSpPr>
        <p:spPr>
          <a:xfrm>
            <a:off x="213360" y="1007745"/>
            <a:ext cx="11847195" cy="1021080"/>
          </a:xfrm>
          <a:prstGeom prst="rect">
            <a:avLst/>
          </a:prstGeom>
          <a:noFill/>
          <a:ln>
            <a:solidFill>
              <a:srgbClr val="01125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2864" y="849234"/>
            <a:ext cx="2002536" cy="341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业务简介</a:t>
            </a:r>
            <a:endParaRPr lang="zh-CN" altLang="en-US" sz="1600" b="1" dirty="0"/>
          </a:p>
        </p:txBody>
      </p:sp>
      <p:sp>
        <p:nvSpPr>
          <p:cNvPr id="16" name="矩形 15"/>
          <p:cNvSpPr/>
          <p:nvPr/>
        </p:nvSpPr>
        <p:spPr>
          <a:xfrm>
            <a:off x="212725" y="2207260"/>
            <a:ext cx="8736330" cy="4174490"/>
          </a:xfrm>
          <a:prstGeom prst="rect">
            <a:avLst/>
          </a:prstGeom>
          <a:noFill/>
          <a:ln>
            <a:solidFill>
              <a:srgbClr val="01125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3070" y="2039620"/>
            <a:ext cx="2002790" cy="404495"/>
          </a:xfrm>
          <a:prstGeom prst="rect">
            <a:avLst/>
          </a:prstGeom>
          <a:solidFill>
            <a:srgbClr val="011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业务内容</a:t>
            </a:r>
            <a:endParaRPr lang="zh-CN" altLang="en-US" sz="1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" y="2586990"/>
            <a:ext cx="6351270" cy="34518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78295" y="2796267"/>
            <a:ext cx="2084070" cy="3327673"/>
            <a:chOff x="11714" y="3913"/>
            <a:chExt cx="6930" cy="2874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3495" y="4516"/>
              <a:ext cx="5149" cy="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</a:rPr>
                <a:t>产品碳足迹计算、追踪与存证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>
              <a:off x="13495" y="5318"/>
              <a:ext cx="5149" cy="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</a:rPr>
                <a:t>企业碳效码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13495" y="6097"/>
              <a:ext cx="5149" cy="6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chemeClr val="tx1"/>
                  </a:solidFill>
                </a:rPr>
                <a:t>能碳管理中心建设</a:t>
              </a:r>
              <a:endParaRPr lang="zh-CN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11722" y="4516"/>
              <a:ext cx="1575" cy="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i="1" dirty="0">
                  <a:solidFill>
                    <a:srgbClr val="C00000"/>
                  </a:solidFill>
                </a:rPr>
                <a:t>产品维度：</a:t>
              </a:r>
              <a:endParaRPr lang="zh-CN" altLang="en-US" sz="1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6"/>
              </p:custDataLst>
            </p:nvPr>
          </p:nvSpPr>
          <p:spPr>
            <a:xfrm>
              <a:off x="11714" y="5318"/>
              <a:ext cx="1575" cy="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i="1" dirty="0">
                  <a:solidFill>
                    <a:srgbClr val="C00000"/>
                  </a:solidFill>
                </a:rPr>
                <a:t>组织维度：</a:t>
              </a:r>
              <a:endParaRPr lang="zh-CN" altLang="en-US" sz="1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7"/>
              </p:custDataLst>
            </p:nvPr>
          </p:nvSpPr>
          <p:spPr>
            <a:xfrm>
              <a:off x="11722" y="6120"/>
              <a:ext cx="1575" cy="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b="1" i="1" dirty="0">
                  <a:solidFill>
                    <a:srgbClr val="C00000"/>
                  </a:solidFill>
                </a:rPr>
                <a:t>区域维度：</a:t>
              </a:r>
              <a:endParaRPr lang="zh-CN" altLang="en-US" sz="1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8"/>
              </p:custDataLst>
            </p:nvPr>
          </p:nvSpPr>
          <p:spPr>
            <a:xfrm>
              <a:off x="12430" y="3913"/>
              <a:ext cx="5551" cy="29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b="1" dirty="0"/>
                <a:t>平台功能介绍</a:t>
              </a:r>
              <a:endParaRPr kumimoji="1" lang="zh-CN" altLang="en-US" sz="16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7055" y="2194560"/>
            <a:ext cx="2903220" cy="293370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14630" y="195326"/>
            <a:ext cx="8496727" cy="445770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工业互联网标识贯通应用案例及创新产品征集</a:t>
            </a:r>
            <a:r>
              <a:rPr>
                <a:sym typeface="+mn-ea"/>
              </a:rPr>
              <a:t>工作联系人</a:t>
            </a:r>
            <a:endParaRPr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2055" y="1911350"/>
            <a:ext cx="5407025" cy="3277235"/>
          </a:xfrm>
          <a:prstGeom prst="rect">
            <a:avLst/>
          </a:prstGeom>
        </p:spPr>
        <p:txBody>
          <a:bodyPr wrap="square"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请大家按照模板，在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日前将内容发至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daijingwei@caict.ac.cn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中国信通院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戴经纬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18811340334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133.25,&quot;left&quot;:43.3,&quot;top&quot;:221.45,&quot;width&quot;:507.75}"/>
</p:tagLst>
</file>

<file path=ppt/tags/tag18.xml><?xml version="1.0" encoding="utf-8"?>
<p:tagLst xmlns:p="http://schemas.openxmlformats.org/presentationml/2006/main">
  <p:tag name="KSO_WM_DIAGRAM_VIRTUALLY_FRAME" val="{&quot;height&quot;:133.25,&quot;left&quot;:43.3,&quot;top&quot;:221.45,&quot;width&quot;:507.75}"/>
</p:tagLst>
</file>

<file path=ppt/tags/tag19.xml><?xml version="1.0" encoding="utf-8"?>
<p:tagLst xmlns:p="http://schemas.openxmlformats.org/presentationml/2006/main">
  <p:tag name="KSO_WM_DIAGRAM_VIRTUALLY_FRAME" val="{&quot;height&quot;:133.25,&quot;left&quot;:43.3,&quot;top&quot;:221.45,&quot;width&quot;:507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TABLE_ENDDRAG_ORIGIN_RECT" val="879*409"/>
  <p:tag name="TABLE_ENDDRAG_RECT" val="39*99*879*409"/>
</p:tagLst>
</file>

<file path=ppt/tags/tag21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2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3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4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5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6.xml><?xml version="1.0" encoding="utf-8"?>
<p:tagLst xmlns:p="http://schemas.openxmlformats.org/presentationml/2006/main">
  <p:tag name="KSO_WM_DIAGRAM_VIRTUALLY_FRAME" val="{&quot;height&quot;:113.55,&quot;left&quot;:585.7,&quot;top&quot;:225.8,&quot;width&quot;:346.5}"/>
</p:tagLst>
</file>

<file path=ppt/tags/tag27.xml><?xml version="1.0" encoding="utf-8"?>
<p:tagLst xmlns:p="http://schemas.openxmlformats.org/presentationml/2006/main">
  <p:tag name="KSO_WM_DIAGRAM_VIRTUALLY_FRAME" val="{&quot;height&quot;:307.2526771653544,&quot;left&quot;:10.909055118110235,&quot;top&quot;:226.40070866141733,&quot;width&quot;:922.743228346456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3479D"/>
      </a:accent5>
      <a:accent6>
        <a:srgbClr val="70AD47"/>
      </a:accent6>
      <a:hlink>
        <a:srgbClr val="0563C1"/>
      </a:hlink>
      <a:folHlink>
        <a:srgbClr val="954F72"/>
      </a:folHlink>
    </a:clrScheme>
    <a:fontScheme name="4vxorx3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A59"/>
      </a:accent1>
      <a:accent2>
        <a:srgbClr val="F17D07"/>
      </a:accent2>
      <a:accent3>
        <a:srgbClr val="FFFFFF"/>
      </a:accent3>
      <a:accent4>
        <a:srgbClr val="000000"/>
      </a:accent4>
      <a:accent5>
        <a:srgbClr val="AAAAB5"/>
      </a:accent5>
      <a:accent6>
        <a:srgbClr val="D87005"/>
      </a:accent6>
      <a:hlink>
        <a:srgbClr val="0563C1"/>
      </a:hlink>
      <a:folHlink>
        <a:srgbClr val="954F72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2168</Words>
  <Application>WPS 演示</Application>
  <PresentationFormat>宽屏</PresentationFormat>
  <Paragraphs>210</Paragraphs>
  <Slides>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微软雅黑 Light</vt:lpstr>
      <vt:lpstr>思源黑体 CN Regular</vt:lpstr>
      <vt:lpstr>黑体</vt:lpstr>
      <vt:lpstr>等线</vt:lpstr>
      <vt:lpstr>Wingdings</vt:lpstr>
      <vt:lpstr>Arial</vt:lpstr>
      <vt:lpstr>Arial Unicode MS</vt:lpstr>
      <vt:lpstr>Calibri</vt:lpstr>
      <vt:lpstr>1_Office 主题​​</vt:lpstr>
      <vt:lpstr>2_Office 主题​​</vt:lpstr>
      <vt:lpstr>Word.Document.12</vt:lpstr>
      <vt:lpstr>标识贯通应用案例及创新产品征集工作计划</vt:lpstr>
      <vt:lpstr>PowerPoint 演示文稿</vt:lpstr>
      <vt:lpstr>工业互联网标识贯通应用征集2025年工作计划</vt:lpstr>
      <vt:lpstr>附1：工业互联网标识“贯通”应用案例申报</vt:lpstr>
      <vt:lpstr>附2：创新产品/解决方案申报清单（P1)</vt:lpstr>
      <vt:lpstr>附2：典型创新产品/解决方案详细介绍</vt:lpstr>
      <vt:lpstr> 示例：绿色低碳标识服务平台</vt:lpstr>
      <vt:lpstr>工业互联网标识贯通应用案例及创新产品征集工作联系人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美园 田</dc:creator>
  <cp:lastModifiedBy>-S</cp:lastModifiedBy>
  <cp:revision>433</cp:revision>
  <dcterms:created xsi:type="dcterms:W3CDTF">2025-05-20T01:25:00Z</dcterms:created>
  <dcterms:modified xsi:type="dcterms:W3CDTF">2025-07-18T02:54:03Z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DA8B332E846A4C1FA2E5A4C8EA47D882_13</vt:lpwstr>
  </property>
  <property fmtid="{D5CDD505-2E9C-101B-9397-08002B2CF9AE}" pid="3" name="KSOProductBuildVer">
    <vt:lpwstr>2052-12.1.0.21915</vt:lpwstr>
  </property>
</Properties>
</file>